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1" r:id="rId1"/>
    <p:sldMasterId id="2147483735" r:id="rId2"/>
    <p:sldMasterId id="2147483733" r:id="rId3"/>
    <p:sldMasterId id="2147483648" r:id="rId4"/>
    <p:sldMasterId id="2147483678" r:id="rId5"/>
  </p:sldMasterIdLst>
  <p:notesMasterIdLst>
    <p:notesMasterId r:id="rId42"/>
  </p:notesMasterIdLst>
  <p:handoutMasterIdLst>
    <p:handoutMasterId r:id="rId43"/>
  </p:handoutMasterIdLst>
  <p:sldIdLst>
    <p:sldId id="313" r:id="rId6"/>
    <p:sldId id="319" r:id="rId7"/>
    <p:sldId id="320" r:id="rId8"/>
    <p:sldId id="316" r:id="rId9"/>
    <p:sldId id="317" r:id="rId10"/>
    <p:sldId id="315" r:id="rId11"/>
    <p:sldId id="318" r:id="rId12"/>
    <p:sldId id="257" r:id="rId13"/>
    <p:sldId id="258" r:id="rId14"/>
    <p:sldId id="292" r:id="rId15"/>
    <p:sldId id="289" r:id="rId16"/>
    <p:sldId id="288" r:id="rId17"/>
    <p:sldId id="287" r:id="rId18"/>
    <p:sldId id="297" r:id="rId19"/>
    <p:sldId id="265" r:id="rId20"/>
    <p:sldId id="293" r:id="rId21"/>
    <p:sldId id="294" r:id="rId22"/>
    <p:sldId id="295" r:id="rId23"/>
    <p:sldId id="296" r:id="rId24"/>
    <p:sldId id="298" r:id="rId25"/>
    <p:sldId id="299" r:id="rId26"/>
    <p:sldId id="302" r:id="rId27"/>
    <p:sldId id="303" r:id="rId28"/>
    <p:sldId id="300" r:id="rId29"/>
    <p:sldId id="290" r:id="rId30"/>
    <p:sldId id="291" r:id="rId31"/>
    <p:sldId id="301" r:id="rId32"/>
    <p:sldId id="304" r:id="rId33"/>
    <p:sldId id="305" r:id="rId34"/>
    <p:sldId id="306" r:id="rId35"/>
    <p:sldId id="307" r:id="rId36"/>
    <p:sldId id="308" r:id="rId37"/>
    <p:sldId id="309" r:id="rId38"/>
    <p:sldId id="310" r:id="rId39"/>
    <p:sldId id="311" r:id="rId40"/>
    <p:sldId id="312" r:id="rId41"/>
  </p:sldIdLst>
  <p:sldSz cx="9144000" cy="5143500" type="screen16x9"/>
  <p:notesSz cx="20104100" cy="11309350"/>
  <p:defaultTextStyle>
    <a:defPPr>
      <a:defRPr kern="0"/>
    </a:defPPr>
  </p:defaultTextStyle>
  <p:extLst>
    <p:ext uri="{521415D9-36F7-43E2-AB2F-B90AF26B5E84}">
      <p14:sectionLst xmlns:p14="http://schemas.microsoft.com/office/powerpoint/2010/main">
        <p14:section name="Typografie Vorgaben" id="{2362A940-AFC4-AF45-AB00-5D5CBF25B75D}">
          <p14:sldIdLst>
            <p14:sldId id="313"/>
            <p14:sldId id="319"/>
            <p14:sldId id="320"/>
          </p14:sldIdLst>
        </p14:section>
        <p14:section name="Cover" id="{4B37B21D-4ED7-F349-A0D8-D8B41FCB3023}">
          <p14:sldIdLst>
            <p14:sldId id="316"/>
            <p14:sldId id="317"/>
            <p14:sldId id="315"/>
            <p14:sldId id="318"/>
          </p14:sldIdLst>
        </p14:section>
        <p14:section name="ABOUT DACHSER &amp; KOLB" id="{1B26802D-54A2-8842-8EA4-D03E5D230305}">
          <p14:sldIdLst>
            <p14:sldId id="257"/>
            <p14:sldId id="258"/>
            <p14:sldId id="292"/>
          </p14:sldIdLst>
        </p14:section>
        <p14:section name="BUSINESS AREAS" id="{E58D79E2-1C2F-6045-99CC-06987284F63A}">
          <p14:sldIdLst>
            <p14:sldId id="289"/>
          </p14:sldIdLst>
        </p14:section>
        <p14:section name="PRIVATE &amp; EMPLOYEE MOVES" id="{8C5160EE-9559-0C47-8F8D-AFAD1406E7D2}">
          <p14:sldIdLst>
            <p14:sldId id="288"/>
          </p14:sldIdLst>
        </p14:section>
        <p14:section name="OFFICE &amp; CORPORATE MOVES" id="{704A4F8A-D82E-BB46-BD68-CCD66EDAA2BA}">
          <p14:sldIdLst>
            <p14:sldId id="287"/>
          </p14:sldIdLst>
        </p14:section>
        <p14:section name="UNSERE VISION" id="{E0084AF5-50D8-924A-975E-255F10E328B5}">
          <p14:sldIdLst>
            <p14:sldId id="297"/>
            <p14:sldId id="265"/>
          </p14:sldIdLst>
        </p14:section>
        <p14:section name="STORAGE" id="{1FCBD9FE-18D6-5D47-8632-6B3341F26DE4}">
          <p14:sldIdLst>
            <p14:sldId id="293"/>
          </p14:sldIdLst>
        </p14:section>
        <p14:section name="MÖBELLOGISTIK" id="{6865DBA5-4A9E-9441-B3FF-42E865429B1A}">
          <p14:sldIdLst>
            <p14:sldId id="294"/>
          </p14:sldIdLst>
        </p14:section>
        <p14:section name="IHRE VORTEILE" id="{5EE3572B-1675-4E4C-9F80-8D1341A65733}">
          <p14:sldIdLst>
            <p14:sldId id="295"/>
          </p14:sldIdLst>
        </p14:section>
        <p14:section name="REFERENZEN" id="{81052478-DDAC-514B-9F79-7F22084B44CB}">
          <p14:sldIdLst>
            <p14:sldId id="296"/>
          </p14:sldIdLst>
        </p14:section>
        <p14:section name="PRIVAT- UND MITARBEITERUMZUG" id="{458BD9D7-E7B3-144D-B198-FB7A307EC4AA}">
          <p14:sldIdLst>
            <p14:sldId id="298"/>
            <p14:sldId id="299"/>
          </p14:sldIdLst>
        </p14:section>
        <p14:section name="AUFBAU, STRUKTUR &amp; NETZWERK" id="{65746AC3-0DE1-AB43-B8AD-46675FA7E926}">
          <p14:sldIdLst>
            <p14:sldId id="302"/>
          </p14:sldIdLst>
        </p14:section>
        <p14:section name="IHR KONTAKT ZU UNS" id="{179DCBFF-3051-EA4C-B957-ECDF686CEAFD}">
          <p14:sldIdLst>
            <p14:sldId id="303"/>
          </p14:sldIdLst>
        </p14:section>
        <p14:section name="RELOCATION SERVICE" id="{56D0632A-7188-074D-B395-E6FA02325E01}">
          <p14:sldIdLst>
            <p14:sldId id="300"/>
            <p14:sldId id="290"/>
            <p14:sldId id="291"/>
            <p14:sldId id="301"/>
          </p14:sldIdLst>
        </p14:section>
        <p14:section name="UMGANG MIT SCHWANKUNGEN IM GESCHÄFT" id="{9FE7F2B1-1093-A64E-B9F3-87E5F3407EAD}">
          <p14:sldIdLst>
            <p14:sldId id="304"/>
          </p14:sldIdLst>
        </p14:section>
        <p14:section name="BUSINESS AREAS" id="{CA38652D-D1FB-EF4A-AFA7-A340FCDE0B5F}">
          <p14:sldIdLst>
            <p14:sldId id="305"/>
          </p14:sldIdLst>
        </p14:section>
        <p14:section name="HILFSMITTEL" id="{358916A4-9D87-C44A-BE36-009BAC443DB2}">
          <p14:sldIdLst>
            <p14:sldId id="306"/>
            <p14:sldId id="307"/>
          </p14:sldIdLst>
        </p14:section>
        <p14:section name="HAUSHALTSUMZUG" id="{AC2F6E38-D8D1-BB40-82D2-ECD48CC6773C}">
          <p14:sldIdLst>
            <p14:sldId id="308"/>
            <p14:sldId id="309"/>
          </p14:sldIdLst>
        </p14:section>
        <p14:section name="ENDKUNDENBELIEFERUNG" id="{6F53E916-6CB9-D940-9D71-4A4C8151BF29}">
          <p14:sldIdLst>
            <p14:sldId id="310"/>
          </p14:sldIdLst>
        </p14:section>
        <p14:section name="KLEINTRANSPORTE" id="{7AE8F3C6-ED6A-8B49-AD0B-EB1394510B94}">
          <p14:sldIdLst>
            <p14:sldId id="311"/>
          </p14:sldIdLst>
        </p14:section>
        <p14:section name="SPEDITION AIR &amp; SEA" id="{7683182E-F3E5-D743-8492-C33A713F8211}">
          <p14:sldIdLst>
            <p14:sldId id="312"/>
          </p14:sldIdLst>
        </p14:section>
      </p14:sectionLst>
    </p:ext>
    <p:ext uri="{EFAFB233-063F-42B5-8137-9DF3F51BA10A}">
      <p15:sldGuideLst xmlns:p15="http://schemas.microsoft.com/office/powerpoint/2012/main">
        <p15:guide id="1" orient="horz" pos="516" userDrawn="1">
          <p15:clr>
            <a:srgbClr val="A4A3A4"/>
          </p15:clr>
        </p15:guide>
        <p15:guide id="2" pos="2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566"/>
    <a:srgbClr val="005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9"/>
    <p:restoredTop sz="94681"/>
  </p:normalViewPr>
  <p:slideViewPr>
    <p:cSldViewPr>
      <p:cViewPr>
        <p:scale>
          <a:sx n="285" d="100"/>
          <a:sy n="285" d="100"/>
        </p:scale>
        <p:origin x="384" y="144"/>
      </p:cViewPr>
      <p:guideLst>
        <p:guide orient="horz" pos="516"/>
        <p:guide pos="217"/>
      </p:guideLst>
    </p:cSldViewPr>
  </p:slideViewPr>
  <p:notesTextViewPr>
    <p:cViewPr>
      <p:scale>
        <a:sx n="100" d="100"/>
        <a:sy n="100" d="100"/>
      </p:scale>
      <p:origin x="0" y="0"/>
    </p:cViewPr>
  </p:notesTextViewPr>
  <p:notesViewPr>
    <p:cSldViewPr showGuides="1">
      <p:cViewPr varScale="1">
        <p:scale>
          <a:sx n="138" d="100"/>
          <a:sy n="138" d="100"/>
        </p:scale>
        <p:origin x="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8C6A5B9-BC96-12F6-6A13-34EC0851CAA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30595DA-1D9F-F94F-1D78-258AE6B4EE08}"/>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573F7074-4234-3842-8090-6A1988FE217F}" type="datetimeFigureOut">
              <a:rPr lang="de-DE" smtClean="0"/>
              <a:t>05.07.23</a:t>
            </a:fld>
            <a:endParaRPr lang="de-DE"/>
          </a:p>
        </p:txBody>
      </p:sp>
      <p:sp>
        <p:nvSpPr>
          <p:cNvPr id="4" name="Fußzeilenplatzhalter 3">
            <a:extLst>
              <a:ext uri="{FF2B5EF4-FFF2-40B4-BE49-F238E27FC236}">
                <a16:creationId xmlns:a16="http://schemas.microsoft.com/office/drawing/2014/main" id="{A5648F73-7A33-04E0-CAD6-1F48F96E7433}"/>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CA27DFD-B6F0-7937-71FF-B47DCB050EA2}"/>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3DDC64BD-03A5-C74A-B536-72FD03364F16}" type="slidenum">
              <a:rPr lang="de-DE" smtClean="0"/>
              <a:t>‹Nr.›</a:t>
            </a:fld>
            <a:endParaRPr lang="de-DE"/>
          </a:p>
        </p:txBody>
      </p:sp>
    </p:spTree>
    <p:extLst>
      <p:ext uri="{BB962C8B-B14F-4D97-AF65-F5344CB8AC3E}">
        <p14:creationId xmlns:p14="http://schemas.microsoft.com/office/powerpoint/2010/main" val="237968338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D89E5F7-052F-DE48-987A-D97C79B71FEC}" type="datetimeFigureOut">
              <a:rPr lang="de-DE" smtClean="0"/>
              <a:t>05.07.23</a:t>
            </a:fld>
            <a:endParaRPr lang="de-DE"/>
          </a:p>
        </p:txBody>
      </p:sp>
      <p:sp>
        <p:nvSpPr>
          <p:cNvPr id="4" name="Folienbildplatzhalt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3B7783F-5C72-0241-9A5B-515276E6D3B7}" type="slidenum">
              <a:rPr lang="de-DE" smtClean="0"/>
              <a:t>‹Nr.›</a:t>
            </a:fld>
            <a:endParaRPr lang="de-DE"/>
          </a:p>
        </p:txBody>
      </p:sp>
    </p:spTree>
    <p:extLst>
      <p:ext uri="{BB962C8B-B14F-4D97-AF65-F5344CB8AC3E}">
        <p14:creationId xmlns:p14="http://schemas.microsoft.com/office/powerpoint/2010/main" val="2191887356"/>
      </p:ext>
    </p:extLst>
  </p:cSld>
  <p:clrMap bg1="lt1" tx1="dk1" bg2="lt2" tx2="dk2" accent1="accent1" accent2="accent2" accent3="accent3" accent4="accent4" accent5="accent5" accent6="accent6" hlink="hlink" folHlink="folHlink"/>
  <p:notesStyle>
    <a:lvl1pPr marL="0" algn="l" defTabSz="415869" rtl="0" eaLnBrk="1" latinLnBrk="0" hangingPunct="1">
      <a:defRPr sz="546" b="0" i="0" kern="1200">
        <a:solidFill>
          <a:schemeClr val="tx1"/>
        </a:solidFill>
        <a:latin typeface="Arial" panose="020B0604020202020204" pitchFamily="34" charset="0"/>
        <a:ea typeface="+mn-ea"/>
        <a:cs typeface="+mn-cs"/>
      </a:defRPr>
    </a:lvl1pPr>
    <a:lvl2pPr marL="207935" algn="l" defTabSz="415869" rtl="0" eaLnBrk="1" latinLnBrk="0" hangingPunct="1">
      <a:defRPr sz="546" b="0" i="0" kern="1200">
        <a:solidFill>
          <a:schemeClr val="tx1"/>
        </a:solidFill>
        <a:latin typeface="Arial" panose="020B0604020202020204" pitchFamily="34" charset="0"/>
        <a:ea typeface="+mn-ea"/>
        <a:cs typeface="+mn-cs"/>
      </a:defRPr>
    </a:lvl2pPr>
    <a:lvl3pPr marL="415869" algn="l" defTabSz="415869" rtl="0" eaLnBrk="1" latinLnBrk="0" hangingPunct="1">
      <a:defRPr sz="546" b="0" i="0" kern="1200">
        <a:solidFill>
          <a:schemeClr val="tx1"/>
        </a:solidFill>
        <a:latin typeface="Arial" panose="020B0604020202020204" pitchFamily="34" charset="0"/>
        <a:ea typeface="+mn-ea"/>
        <a:cs typeface="+mn-cs"/>
      </a:defRPr>
    </a:lvl3pPr>
    <a:lvl4pPr marL="623804" algn="l" defTabSz="415869" rtl="0" eaLnBrk="1" latinLnBrk="0" hangingPunct="1">
      <a:defRPr sz="546" b="0" i="0" kern="1200">
        <a:solidFill>
          <a:schemeClr val="tx1"/>
        </a:solidFill>
        <a:latin typeface="Arial" panose="020B0604020202020204" pitchFamily="34" charset="0"/>
        <a:ea typeface="+mn-ea"/>
        <a:cs typeface="+mn-cs"/>
      </a:defRPr>
    </a:lvl4pPr>
    <a:lvl5pPr marL="831738" algn="l" defTabSz="415869" rtl="0" eaLnBrk="1" latinLnBrk="0" hangingPunct="1">
      <a:defRPr sz="546" b="0" i="0" kern="1200">
        <a:solidFill>
          <a:schemeClr val="tx1"/>
        </a:solidFill>
        <a:latin typeface="Arial" panose="020B0604020202020204" pitchFamily="34" charset="0"/>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9</a:t>
            </a:fld>
            <a:endParaRPr lang="de-DE"/>
          </a:p>
        </p:txBody>
      </p:sp>
    </p:spTree>
    <p:extLst>
      <p:ext uri="{BB962C8B-B14F-4D97-AF65-F5344CB8AC3E}">
        <p14:creationId xmlns:p14="http://schemas.microsoft.com/office/powerpoint/2010/main" val="294225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10</a:t>
            </a:fld>
            <a:endParaRPr lang="de-DE"/>
          </a:p>
        </p:txBody>
      </p:sp>
    </p:spTree>
    <p:extLst>
      <p:ext uri="{BB962C8B-B14F-4D97-AF65-F5344CB8AC3E}">
        <p14:creationId xmlns:p14="http://schemas.microsoft.com/office/powerpoint/2010/main" val="223677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13</a:t>
            </a:fld>
            <a:endParaRPr lang="de-DE"/>
          </a:p>
        </p:txBody>
      </p:sp>
    </p:spTree>
    <p:extLst>
      <p:ext uri="{BB962C8B-B14F-4D97-AF65-F5344CB8AC3E}">
        <p14:creationId xmlns:p14="http://schemas.microsoft.com/office/powerpoint/2010/main" val="55652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17</a:t>
            </a:fld>
            <a:endParaRPr lang="de-DE"/>
          </a:p>
        </p:txBody>
      </p:sp>
    </p:spTree>
    <p:extLst>
      <p:ext uri="{BB962C8B-B14F-4D97-AF65-F5344CB8AC3E}">
        <p14:creationId xmlns:p14="http://schemas.microsoft.com/office/powerpoint/2010/main" val="380500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30</a:t>
            </a:fld>
            <a:endParaRPr lang="de-DE"/>
          </a:p>
        </p:txBody>
      </p:sp>
    </p:spTree>
    <p:extLst>
      <p:ext uri="{BB962C8B-B14F-4D97-AF65-F5344CB8AC3E}">
        <p14:creationId xmlns:p14="http://schemas.microsoft.com/office/powerpoint/2010/main" val="57140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31</a:t>
            </a:fld>
            <a:endParaRPr lang="de-DE"/>
          </a:p>
        </p:txBody>
      </p:sp>
    </p:spTree>
    <p:extLst>
      <p:ext uri="{BB962C8B-B14F-4D97-AF65-F5344CB8AC3E}">
        <p14:creationId xmlns:p14="http://schemas.microsoft.com/office/powerpoint/2010/main" val="306891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33</a:t>
            </a:fld>
            <a:endParaRPr lang="de-DE"/>
          </a:p>
        </p:txBody>
      </p:sp>
    </p:spTree>
    <p:extLst>
      <p:ext uri="{BB962C8B-B14F-4D97-AF65-F5344CB8AC3E}">
        <p14:creationId xmlns:p14="http://schemas.microsoft.com/office/powerpoint/2010/main" val="245155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34</a:t>
            </a:fld>
            <a:endParaRPr lang="de-DE"/>
          </a:p>
        </p:txBody>
      </p:sp>
    </p:spTree>
    <p:extLst>
      <p:ext uri="{BB962C8B-B14F-4D97-AF65-F5344CB8AC3E}">
        <p14:creationId xmlns:p14="http://schemas.microsoft.com/office/powerpoint/2010/main" val="182159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0BB26203-4BBB-A4E9-4992-7EE415B7D7AB}"/>
              </a:ext>
            </a:extLst>
          </p:cNvPr>
          <p:cNvSpPr>
            <a:spLocks noGrp="1"/>
          </p:cNvSpPr>
          <p:nvPr>
            <p:ph type="pic" sz="quarter" idx="10" hasCustomPrompt="1"/>
          </p:nvPr>
        </p:nvSpPr>
        <p:spPr>
          <a:xfrm>
            <a:off x="0" y="1155600"/>
            <a:ext cx="9144000" cy="3987900"/>
          </a:xfrm>
          <a:prstGeom prst="rect">
            <a:avLst/>
          </a:prstGeom>
        </p:spPr>
        <p:txBody>
          <a:bodyPr/>
          <a:lstStyle>
            <a:lvl1pPr>
              <a:defRPr b="0" i="0">
                <a:latin typeface="Arial" panose="020B0604020202020204" pitchFamily="34" charset="0"/>
                <a:cs typeface="Arial" panose="020B0604020202020204" pitchFamily="34" charset="0"/>
              </a:defRPr>
            </a:lvl1pPr>
          </a:lstStyle>
          <a:p>
            <a:r>
              <a:rPr lang="de-DE" dirty="0"/>
              <a:t>alternatives Coverbild einfügen</a:t>
            </a:r>
          </a:p>
        </p:txBody>
      </p:sp>
    </p:spTree>
    <p:extLst>
      <p:ext uri="{BB962C8B-B14F-4D97-AF65-F5344CB8AC3E}">
        <p14:creationId xmlns:p14="http://schemas.microsoft.com/office/powerpoint/2010/main" val="19398260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9BDBEE0A-7972-B747-BCE1-87D1031DC119}"/>
              </a:ext>
            </a:extLst>
          </p:cNvPr>
          <p:cNvSpPr>
            <a:spLocks noGrp="1"/>
          </p:cNvSpPr>
          <p:nvPr>
            <p:ph type="pic" sz="quarter" idx="10" hasCustomPrompt="1"/>
          </p:nvPr>
        </p:nvSpPr>
        <p:spPr>
          <a:xfrm>
            <a:off x="4572000" y="856800"/>
            <a:ext cx="4572000" cy="4286700"/>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grpSp>
        <p:nvGrpSpPr>
          <p:cNvPr id="5" name="Gruppieren 4">
            <a:extLst>
              <a:ext uri="{FF2B5EF4-FFF2-40B4-BE49-F238E27FC236}">
                <a16:creationId xmlns:a16="http://schemas.microsoft.com/office/drawing/2014/main" id="{47075664-FECA-9965-CCCD-4219B2316FD8}"/>
              </a:ext>
            </a:extLst>
          </p:cNvPr>
          <p:cNvGrpSpPr/>
          <p:nvPr userDrawn="1"/>
        </p:nvGrpSpPr>
        <p:grpSpPr>
          <a:xfrm>
            <a:off x="-2743200" y="4892914"/>
            <a:ext cx="6401069" cy="262033"/>
            <a:chOff x="2100" y="4892914"/>
            <a:chExt cx="6401069" cy="262033"/>
          </a:xfrm>
        </p:grpSpPr>
        <p:sp>
          <p:nvSpPr>
            <p:cNvPr id="6" name="object 4">
              <a:extLst>
                <a:ext uri="{FF2B5EF4-FFF2-40B4-BE49-F238E27FC236}">
                  <a16:creationId xmlns:a16="http://schemas.microsoft.com/office/drawing/2014/main" id="{EC5A965D-4280-2708-14D8-89E4FC8942FE}"/>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8" name="object 5">
              <a:extLst>
                <a:ext uri="{FF2B5EF4-FFF2-40B4-BE49-F238E27FC236}">
                  <a16:creationId xmlns:a16="http://schemas.microsoft.com/office/drawing/2014/main" id="{276EEE0C-3EA2-DBC1-08F6-AE400962ADF4}"/>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9" name="object 6">
              <a:extLst>
                <a:ext uri="{FF2B5EF4-FFF2-40B4-BE49-F238E27FC236}">
                  <a16:creationId xmlns:a16="http://schemas.microsoft.com/office/drawing/2014/main" id="{8974D6BC-6C79-391E-01D2-8C3C85C10254}"/>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10" name="object 7">
              <a:extLst>
                <a:ext uri="{FF2B5EF4-FFF2-40B4-BE49-F238E27FC236}">
                  <a16:creationId xmlns:a16="http://schemas.microsoft.com/office/drawing/2014/main" id="{2C67D474-5C1D-22A3-1FEF-8AD2D184C26E}"/>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11" name="object 8">
              <a:extLst>
                <a:ext uri="{FF2B5EF4-FFF2-40B4-BE49-F238E27FC236}">
                  <a16:creationId xmlns:a16="http://schemas.microsoft.com/office/drawing/2014/main" id="{0C8FA9F1-E2F2-6E00-B381-EFA2DD9BFBF8}"/>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12" name="object 9">
              <a:extLst>
                <a:ext uri="{FF2B5EF4-FFF2-40B4-BE49-F238E27FC236}">
                  <a16:creationId xmlns:a16="http://schemas.microsoft.com/office/drawing/2014/main" id="{29CC5D61-22CC-C77E-08CF-1991CA0BAC9E}"/>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0">
              <a:extLst>
                <a:ext uri="{FF2B5EF4-FFF2-40B4-BE49-F238E27FC236}">
                  <a16:creationId xmlns:a16="http://schemas.microsoft.com/office/drawing/2014/main" id="{9030D232-5DFD-A36E-72B1-C8C791F2D4F2}"/>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1">
              <a:extLst>
                <a:ext uri="{FF2B5EF4-FFF2-40B4-BE49-F238E27FC236}">
                  <a16:creationId xmlns:a16="http://schemas.microsoft.com/office/drawing/2014/main" id="{B0762D15-C3AF-99F8-0ED6-94036B758754}"/>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2">
              <a:extLst>
                <a:ext uri="{FF2B5EF4-FFF2-40B4-BE49-F238E27FC236}">
                  <a16:creationId xmlns:a16="http://schemas.microsoft.com/office/drawing/2014/main" id="{E2B3B86B-6D31-5A19-5027-4483B68A5563}"/>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3">
              <a:extLst>
                <a:ext uri="{FF2B5EF4-FFF2-40B4-BE49-F238E27FC236}">
                  <a16:creationId xmlns:a16="http://schemas.microsoft.com/office/drawing/2014/main" id="{DEB0B529-BB00-F9E8-551F-EA3C185CBBE0}"/>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4">
              <a:extLst>
                <a:ext uri="{FF2B5EF4-FFF2-40B4-BE49-F238E27FC236}">
                  <a16:creationId xmlns:a16="http://schemas.microsoft.com/office/drawing/2014/main" id="{3EC8671D-9998-E105-8258-B28D7C028167}"/>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5">
              <a:extLst>
                <a:ext uri="{FF2B5EF4-FFF2-40B4-BE49-F238E27FC236}">
                  <a16:creationId xmlns:a16="http://schemas.microsoft.com/office/drawing/2014/main" id="{E4D8614D-A980-C6C4-26D5-34632D3535D0}"/>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6">
              <a:extLst>
                <a:ext uri="{FF2B5EF4-FFF2-40B4-BE49-F238E27FC236}">
                  <a16:creationId xmlns:a16="http://schemas.microsoft.com/office/drawing/2014/main" id="{16FC92FA-2D2B-1E5E-F9B2-C5144B03AC34}"/>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7">
              <a:extLst>
                <a:ext uri="{FF2B5EF4-FFF2-40B4-BE49-F238E27FC236}">
                  <a16:creationId xmlns:a16="http://schemas.microsoft.com/office/drawing/2014/main" id="{D7A58697-1883-DE38-D94B-D7F49B65045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8">
              <a:extLst>
                <a:ext uri="{FF2B5EF4-FFF2-40B4-BE49-F238E27FC236}">
                  <a16:creationId xmlns:a16="http://schemas.microsoft.com/office/drawing/2014/main" id="{321829E7-846A-D0D5-FA3E-1E77E652FFA5}"/>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9">
              <a:extLst>
                <a:ext uri="{FF2B5EF4-FFF2-40B4-BE49-F238E27FC236}">
                  <a16:creationId xmlns:a16="http://schemas.microsoft.com/office/drawing/2014/main" id="{ABF3800E-4F6C-0DDA-389D-3D630F948E03}"/>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0">
              <a:extLst>
                <a:ext uri="{FF2B5EF4-FFF2-40B4-BE49-F238E27FC236}">
                  <a16:creationId xmlns:a16="http://schemas.microsoft.com/office/drawing/2014/main" id="{7DA1A190-B0F7-E338-9C40-4E05BB4438A8}"/>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1">
              <a:extLst>
                <a:ext uri="{FF2B5EF4-FFF2-40B4-BE49-F238E27FC236}">
                  <a16:creationId xmlns:a16="http://schemas.microsoft.com/office/drawing/2014/main" id="{0B3E68F4-44A4-0028-CD9A-B33017D8AEAB}"/>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2">
              <a:extLst>
                <a:ext uri="{FF2B5EF4-FFF2-40B4-BE49-F238E27FC236}">
                  <a16:creationId xmlns:a16="http://schemas.microsoft.com/office/drawing/2014/main" id="{89C1A87A-1A03-D41F-5AE0-50141B454C86}"/>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3">
              <a:extLst>
                <a:ext uri="{FF2B5EF4-FFF2-40B4-BE49-F238E27FC236}">
                  <a16:creationId xmlns:a16="http://schemas.microsoft.com/office/drawing/2014/main" id="{655603D9-55E4-F6B2-1DAB-6290C45D75B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4">
              <a:extLst>
                <a:ext uri="{FF2B5EF4-FFF2-40B4-BE49-F238E27FC236}">
                  <a16:creationId xmlns:a16="http://schemas.microsoft.com/office/drawing/2014/main" id="{82F9AC64-8865-33CA-9BEB-21DC5E383102}"/>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5">
              <a:extLst>
                <a:ext uri="{FF2B5EF4-FFF2-40B4-BE49-F238E27FC236}">
                  <a16:creationId xmlns:a16="http://schemas.microsoft.com/office/drawing/2014/main" id="{2D4E9AD6-3389-32CA-B250-31295FC62D6F}"/>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6">
              <a:extLst>
                <a:ext uri="{FF2B5EF4-FFF2-40B4-BE49-F238E27FC236}">
                  <a16:creationId xmlns:a16="http://schemas.microsoft.com/office/drawing/2014/main" id="{7248DD39-5D7E-1E7C-C81F-61CF2AA79BA7}"/>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7">
              <a:extLst>
                <a:ext uri="{FF2B5EF4-FFF2-40B4-BE49-F238E27FC236}">
                  <a16:creationId xmlns:a16="http://schemas.microsoft.com/office/drawing/2014/main" id="{58F00922-7A8D-3BC8-D956-FBE52539B64B}"/>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8">
              <a:extLst>
                <a:ext uri="{FF2B5EF4-FFF2-40B4-BE49-F238E27FC236}">
                  <a16:creationId xmlns:a16="http://schemas.microsoft.com/office/drawing/2014/main" id="{AB86C3B2-C356-E1B5-0054-E8730457805B}"/>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9">
              <a:extLst>
                <a:ext uri="{FF2B5EF4-FFF2-40B4-BE49-F238E27FC236}">
                  <a16:creationId xmlns:a16="http://schemas.microsoft.com/office/drawing/2014/main" id="{A420CAD9-7DD4-D969-8908-01ADA4E1CEE6}"/>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0">
              <a:extLst>
                <a:ext uri="{FF2B5EF4-FFF2-40B4-BE49-F238E27FC236}">
                  <a16:creationId xmlns:a16="http://schemas.microsoft.com/office/drawing/2014/main" id="{5FEAFFAE-895D-BEDA-3C9D-D04FD4836310}"/>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1">
              <a:extLst>
                <a:ext uri="{FF2B5EF4-FFF2-40B4-BE49-F238E27FC236}">
                  <a16:creationId xmlns:a16="http://schemas.microsoft.com/office/drawing/2014/main" id="{5798A75B-520B-EBE9-A9A7-E268932BD269}"/>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2">
              <a:extLst>
                <a:ext uri="{FF2B5EF4-FFF2-40B4-BE49-F238E27FC236}">
                  <a16:creationId xmlns:a16="http://schemas.microsoft.com/office/drawing/2014/main" id="{AC043763-92E9-7B5C-C8D8-B6E5EC05C57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3">
              <a:extLst>
                <a:ext uri="{FF2B5EF4-FFF2-40B4-BE49-F238E27FC236}">
                  <a16:creationId xmlns:a16="http://schemas.microsoft.com/office/drawing/2014/main" id="{3BD60D80-0C3D-D2E4-7557-728BB5F68520}"/>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4">
              <a:extLst>
                <a:ext uri="{FF2B5EF4-FFF2-40B4-BE49-F238E27FC236}">
                  <a16:creationId xmlns:a16="http://schemas.microsoft.com/office/drawing/2014/main" id="{97313422-320A-EA6B-BD91-5486CCADE330}"/>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5">
              <a:extLst>
                <a:ext uri="{FF2B5EF4-FFF2-40B4-BE49-F238E27FC236}">
                  <a16:creationId xmlns:a16="http://schemas.microsoft.com/office/drawing/2014/main" id="{FB0F7D91-0686-1A38-DF25-0D3AC089A0A4}"/>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6">
              <a:extLst>
                <a:ext uri="{FF2B5EF4-FFF2-40B4-BE49-F238E27FC236}">
                  <a16:creationId xmlns:a16="http://schemas.microsoft.com/office/drawing/2014/main" id="{2E941537-78DF-B909-833D-1636F55AF2CD}"/>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7">
              <a:extLst>
                <a:ext uri="{FF2B5EF4-FFF2-40B4-BE49-F238E27FC236}">
                  <a16:creationId xmlns:a16="http://schemas.microsoft.com/office/drawing/2014/main" id="{3B5135C9-1CB0-B381-313C-3C76AA784C7D}"/>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8">
              <a:extLst>
                <a:ext uri="{FF2B5EF4-FFF2-40B4-BE49-F238E27FC236}">
                  <a16:creationId xmlns:a16="http://schemas.microsoft.com/office/drawing/2014/main" id="{0B9DAE8F-6103-ADEE-DA52-C5A0939E0C53}"/>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9">
              <a:extLst>
                <a:ext uri="{FF2B5EF4-FFF2-40B4-BE49-F238E27FC236}">
                  <a16:creationId xmlns:a16="http://schemas.microsoft.com/office/drawing/2014/main" id="{348A59EC-B1B1-41B0-8123-170550893DC5}"/>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0">
              <a:extLst>
                <a:ext uri="{FF2B5EF4-FFF2-40B4-BE49-F238E27FC236}">
                  <a16:creationId xmlns:a16="http://schemas.microsoft.com/office/drawing/2014/main" id="{7D268C1F-7016-3F0B-A4B5-5961918FA482}"/>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1">
              <a:extLst>
                <a:ext uri="{FF2B5EF4-FFF2-40B4-BE49-F238E27FC236}">
                  <a16:creationId xmlns:a16="http://schemas.microsoft.com/office/drawing/2014/main" id="{0BA8E5E6-18D6-DB7B-38FE-49068B17D8E3}"/>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2">
              <a:extLst>
                <a:ext uri="{FF2B5EF4-FFF2-40B4-BE49-F238E27FC236}">
                  <a16:creationId xmlns:a16="http://schemas.microsoft.com/office/drawing/2014/main" id="{7BBD19DA-3C1E-F802-CA02-3F85CC97AC5F}"/>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3">
              <a:extLst>
                <a:ext uri="{FF2B5EF4-FFF2-40B4-BE49-F238E27FC236}">
                  <a16:creationId xmlns:a16="http://schemas.microsoft.com/office/drawing/2014/main" id="{25E38A7F-9880-6211-DB36-40FCD723A6E3}"/>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4">
              <a:extLst>
                <a:ext uri="{FF2B5EF4-FFF2-40B4-BE49-F238E27FC236}">
                  <a16:creationId xmlns:a16="http://schemas.microsoft.com/office/drawing/2014/main" id="{FC417096-9A88-6EB0-8FF9-07C33ED20563}"/>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5">
              <a:extLst>
                <a:ext uri="{FF2B5EF4-FFF2-40B4-BE49-F238E27FC236}">
                  <a16:creationId xmlns:a16="http://schemas.microsoft.com/office/drawing/2014/main" id="{D837AD6A-1703-93DF-10C9-495727426E3F}"/>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6">
              <a:extLst>
                <a:ext uri="{FF2B5EF4-FFF2-40B4-BE49-F238E27FC236}">
                  <a16:creationId xmlns:a16="http://schemas.microsoft.com/office/drawing/2014/main" id="{088D35A2-0146-E109-0F5C-99C8BDD4CD03}"/>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7">
              <a:extLst>
                <a:ext uri="{FF2B5EF4-FFF2-40B4-BE49-F238E27FC236}">
                  <a16:creationId xmlns:a16="http://schemas.microsoft.com/office/drawing/2014/main" id="{BF96D6CB-3446-F946-5C7A-4D7BBC10A18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8">
              <a:extLst>
                <a:ext uri="{FF2B5EF4-FFF2-40B4-BE49-F238E27FC236}">
                  <a16:creationId xmlns:a16="http://schemas.microsoft.com/office/drawing/2014/main" id="{44389CEB-6A30-7E75-D17B-745A54054990}"/>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9">
              <a:extLst>
                <a:ext uri="{FF2B5EF4-FFF2-40B4-BE49-F238E27FC236}">
                  <a16:creationId xmlns:a16="http://schemas.microsoft.com/office/drawing/2014/main" id="{3010BE8A-1C30-E1A7-5C4E-0E22C7330E1B}"/>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0">
              <a:extLst>
                <a:ext uri="{FF2B5EF4-FFF2-40B4-BE49-F238E27FC236}">
                  <a16:creationId xmlns:a16="http://schemas.microsoft.com/office/drawing/2014/main" id="{7DBF3D4E-3F1D-DAA4-D8BC-FBD56546B5BE}"/>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1">
              <a:extLst>
                <a:ext uri="{FF2B5EF4-FFF2-40B4-BE49-F238E27FC236}">
                  <a16:creationId xmlns:a16="http://schemas.microsoft.com/office/drawing/2014/main" id="{D9B56669-43FD-052E-FCC9-5A142AA69482}"/>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2">
              <a:extLst>
                <a:ext uri="{FF2B5EF4-FFF2-40B4-BE49-F238E27FC236}">
                  <a16:creationId xmlns:a16="http://schemas.microsoft.com/office/drawing/2014/main" id="{D8FA5C7A-5DF7-5B72-F2BF-FA97D50C436F}"/>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3">
              <a:extLst>
                <a:ext uri="{FF2B5EF4-FFF2-40B4-BE49-F238E27FC236}">
                  <a16:creationId xmlns:a16="http://schemas.microsoft.com/office/drawing/2014/main" id="{5205858F-6C6D-89C7-AD7A-EBA65B4E224B}"/>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4">
              <a:extLst>
                <a:ext uri="{FF2B5EF4-FFF2-40B4-BE49-F238E27FC236}">
                  <a16:creationId xmlns:a16="http://schemas.microsoft.com/office/drawing/2014/main" id="{95BE5212-CEDF-8377-6782-9C5CD674AF8B}"/>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5">
              <a:extLst>
                <a:ext uri="{FF2B5EF4-FFF2-40B4-BE49-F238E27FC236}">
                  <a16:creationId xmlns:a16="http://schemas.microsoft.com/office/drawing/2014/main" id="{729F18EB-BD74-46BF-5166-41D1EA72CB0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6">
              <a:extLst>
                <a:ext uri="{FF2B5EF4-FFF2-40B4-BE49-F238E27FC236}">
                  <a16:creationId xmlns:a16="http://schemas.microsoft.com/office/drawing/2014/main" id="{A42AB840-43A0-5F4C-8F14-979320EF59BB}"/>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7">
              <a:extLst>
                <a:ext uri="{FF2B5EF4-FFF2-40B4-BE49-F238E27FC236}">
                  <a16:creationId xmlns:a16="http://schemas.microsoft.com/office/drawing/2014/main" id="{5EF61D67-F7B4-0DA9-6BD2-B7DE179A45B7}"/>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8">
              <a:extLst>
                <a:ext uri="{FF2B5EF4-FFF2-40B4-BE49-F238E27FC236}">
                  <a16:creationId xmlns:a16="http://schemas.microsoft.com/office/drawing/2014/main" id="{B10A3CFC-91A7-175B-48A2-AAB07D6731B9}"/>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9">
              <a:extLst>
                <a:ext uri="{FF2B5EF4-FFF2-40B4-BE49-F238E27FC236}">
                  <a16:creationId xmlns:a16="http://schemas.microsoft.com/office/drawing/2014/main" id="{4D491439-3AA3-0AAC-74A4-B8A2767C95BC}"/>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0">
              <a:extLst>
                <a:ext uri="{FF2B5EF4-FFF2-40B4-BE49-F238E27FC236}">
                  <a16:creationId xmlns:a16="http://schemas.microsoft.com/office/drawing/2014/main" id="{C2A922C9-C3B5-EF85-5840-0E5FBA602C33}"/>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1">
              <a:extLst>
                <a:ext uri="{FF2B5EF4-FFF2-40B4-BE49-F238E27FC236}">
                  <a16:creationId xmlns:a16="http://schemas.microsoft.com/office/drawing/2014/main" id="{C02CB866-E77A-E916-F6D1-E805E71AE220}"/>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2">
              <a:extLst>
                <a:ext uri="{FF2B5EF4-FFF2-40B4-BE49-F238E27FC236}">
                  <a16:creationId xmlns:a16="http://schemas.microsoft.com/office/drawing/2014/main" id="{320DCCAF-F253-1D8E-2D72-DBEA89088295}"/>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3">
              <a:extLst>
                <a:ext uri="{FF2B5EF4-FFF2-40B4-BE49-F238E27FC236}">
                  <a16:creationId xmlns:a16="http://schemas.microsoft.com/office/drawing/2014/main" id="{C4F14BD6-E19B-2FE2-7AD7-1C03826958A0}"/>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4">
              <a:extLst>
                <a:ext uri="{FF2B5EF4-FFF2-40B4-BE49-F238E27FC236}">
                  <a16:creationId xmlns:a16="http://schemas.microsoft.com/office/drawing/2014/main" id="{CF8501EB-D7DF-0792-15F2-2CD0F2706526}"/>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5">
              <a:extLst>
                <a:ext uri="{FF2B5EF4-FFF2-40B4-BE49-F238E27FC236}">
                  <a16:creationId xmlns:a16="http://schemas.microsoft.com/office/drawing/2014/main" id="{3C36E4F4-F346-BE67-849B-7D594CE7E1DC}"/>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6">
              <a:extLst>
                <a:ext uri="{FF2B5EF4-FFF2-40B4-BE49-F238E27FC236}">
                  <a16:creationId xmlns:a16="http://schemas.microsoft.com/office/drawing/2014/main" id="{A5A34436-5D87-1A41-2D22-523DDEA485CB}"/>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7">
              <a:extLst>
                <a:ext uri="{FF2B5EF4-FFF2-40B4-BE49-F238E27FC236}">
                  <a16:creationId xmlns:a16="http://schemas.microsoft.com/office/drawing/2014/main" id="{95DDC02C-2FD1-5C82-4DA0-ED182F3F3CE0}"/>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8">
              <a:extLst>
                <a:ext uri="{FF2B5EF4-FFF2-40B4-BE49-F238E27FC236}">
                  <a16:creationId xmlns:a16="http://schemas.microsoft.com/office/drawing/2014/main" id="{159126DE-EE73-00C5-DDF2-787608072259}"/>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9">
              <a:extLst>
                <a:ext uri="{FF2B5EF4-FFF2-40B4-BE49-F238E27FC236}">
                  <a16:creationId xmlns:a16="http://schemas.microsoft.com/office/drawing/2014/main" id="{C99F3384-EF1D-5387-5285-7D4241ABBDA0}"/>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70">
              <a:extLst>
                <a:ext uri="{FF2B5EF4-FFF2-40B4-BE49-F238E27FC236}">
                  <a16:creationId xmlns:a16="http://schemas.microsoft.com/office/drawing/2014/main" id="{7AE440FD-FC7D-8D5B-582F-DA09F4763FD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1">
              <a:extLst>
                <a:ext uri="{FF2B5EF4-FFF2-40B4-BE49-F238E27FC236}">
                  <a16:creationId xmlns:a16="http://schemas.microsoft.com/office/drawing/2014/main" id="{03F1683B-71B0-7FD6-EC07-DEBEC1F5291D}"/>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2">
              <a:extLst>
                <a:ext uri="{FF2B5EF4-FFF2-40B4-BE49-F238E27FC236}">
                  <a16:creationId xmlns:a16="http://schemas.microsoft.com/office/drawing/2014/main" id="{ADF4ACCD-DCB7-0D01-9E13-3BB6A660FD37}"/>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3">
              <a:extLst>
                <a:ext uri="{FF2B5EF4-FFF2-40B4-BE49-F238E27FC236}">
                  <a16:creationId xmlns:a16="http://schemas.microsoft.com/office/drawing/2014/main" id="{0B4C87D6-DF7C-31EF-C286-89B98A8189C4}"/>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4">
              <a:extLst>
                <a:ext uri="{FF2B5EF4-FFF2-40B4-BE49-F238E27FC236}">
                  <a16:creationId xmlns:a16="http://schemas.microsoft.com/office/drawing/2014/main" id="{7BADAE47-A59E-244C-F6F8-5F71AF8AE197}"/>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5">
              <a:extLst>
                <a:ext uri="{FF2B5EF4-FFF2-40B4-BE49-F238E27FC236}">
                  <a16:creationId xmlns:a16="http://schemas.microsoft.com/office/drawing/2014/main" id="{0E5AE69D-EC9E-8333-D0AF-3EE16A4AA60A}"/>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6">
              <a:extLst>
                <a:ext uri="{FF2B5EF4-FFF2-40B4-BE49-F238E27FC236}">
                  <a16:creationId xmlns:a16="http://schemas.microsoft.com/office/drawing/2014/main" id="{2C4CB292-F97A-7578-D1FF-1124B8DFAF77}"/>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7">
              <a:extLst>
                <a:ext uri="{FF2B5EF4-FFF2-40B4-BE49-F238E27FC236}">
                  <a16:creationId xmlns:a16="http://schemas.microsoft.com/office/drawing/2014/main" id="{FD0C03B5-76C5-96AD-70A8-04BFF3A1948F}"/>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8">
              <a:extLst>
                <a:ext uri="{FF2B5EF4-FFF2-40B4-BE49-F238E27FC236}">
                  <a16:creationId xmlns:a16="http://schemas.microsoft.com/office/drawing/2014/main" id="{3BED3A14-6118-F63D-B3F4-89B058397369}"/>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9">
              <a:extLst>
                <a:ext uri="{FF2B5EF4-FFF2-40B4-BE49-F238E27FC236}">
                  <a16:creationId xmlns:a16="http://schemas.microsoft.com/office/drawing/2014/main" id="{00233BAD-0403-CCF4-29AB-E9E511A37C8E}"/>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0">
              <a:extLst>
                <a:ext uri="{FF2B5EF4-FFF2-40B4-BE49-F238E27FC236}">
                  <a16:creationId xmlns:a16="http://schemas.microsoft.com/office/drawing/2014/main" id="{FC91D6CE-1831-8BC5-D596-C4F96A4431F1}"/>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1">
              <a:extLst>
                <a:ext uri="{FF2B5EF4-FFF2-40B4-BE49-F238E27FC236}">
                  <a16:creationId xmlns:a16="http://schemas.microsoft.com/office/drawing/2014/main" id="{98A2E8AF-564E-BB0B-6EE5-13471A656FE8}"/>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2">
              <a:extLst>
                <a:ext uri="{FF2B5EF4-FFF2-40B4-BE49-F238E27FC236}">
                  <a16:creationId xmlns:a16="http://schemas.microsoft.com/office/drawing/2014/main" id="{03376A2D-14F2-BCEC-4A64-04B058811CF1}"/>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3">
              <a:extLst>
                <a:ext uri="{FF2B5EF4-FFF2-40B4-BE49-F238E27FC236}">
                  <a16:creationId xmlns:a16="http://schemas.microsoft.com/office/drawing/2014/main" id="{549B524A-1D42-1610-45AC-5A0E149680B2}"/>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4">
              <a:extLst>
                <a:ext uri="{FF2B5EF4-FFF2-40B4-BE49-F238E27FC236}">
                  <a16:creationId xmlns:a16="http://schemas.microsoft.com/office/drawing/2014/main" id="{40933AA7-F242-0339-E980-D32B25637D1A}"/>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5">
              <a:extLst>
                <a:ext uri="{FF2B5EF4-FFF2-40B4-BE49-F238E27FC236}">
                  <a16:creationId xmlns:a16="http://schemas.microsoft.com/office/drawing/2014/main" id="{3B1AE8C3-14EC-81C9-2E92-863BA249D9B4}"/>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6">
              <a:extLst>
                <a:ext uri="{FF2B5EF4-FFF2-40B4-BE49-F238E27FC236}">
                  <a16:creationId xmlns:a16="http://schemas.microsoft.com/office/drawing/2014/main" id="{5095669F-B899-022D-CB4C-110E7F5BF27E}"/>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7">
              <a:extLst>
                <a:ext uri="{FF2B5EF4-FFF2-40B4-BE49-F238E27FC236}">
                  <a16:creationId xmlns:a16="http://schemas.microsoft.com/office/drawing/2014/main" id="{18BA05D6-8A53-DD50-B31F-1D3A48BDBA41}"/>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8">
              <a:extLst>
                <a:ext uri="{FF2B5EF4-FFF2-40B4-BE49-F238E27FC236}">
                  <a16:creationId xmlns:a16="http://schemas.microsoft.com/office/drawing/2014/main" id="{70F4420C-2288-8839-35E3-1C1388D2E951}"/>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9">
              <a:extLst>
                <a:ext uri="{FF2B5EF4-FFF2-40B4-BE49-F238E27FC236}">
                  <a16:creationId xmlns:a16="http://schemas.microsoft.com/office/drawing/2014/main" id="{4DB6D318-7B70-DB90-F117-37A5E4D29246}"/>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0">
              <a:extLst>
                <a:ext uri="{FF2B5EF4-FFF2-40B4-BE49-F238E27FC236}">
                  <a16:creationId xmlns:a16="http://schemas.microsoft.com/office/drawing/2014/main" id="{9365CEC5-48F9-38E9-3B9A-940A0D131694}"/>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1">
              <a:extLst>
                <a:ext uri="{FF2B5EF4-FFF2-40B4-BE49-F238E27FC236}">
                  <a16:creationId xmlns:a16="http://schemas.microsoft.com/office/drawing/2014/main" id="{77B6771B-C748-FD4D-681C-63C5457A7F46}"/>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2">
              <a:extLst>
                <a:ext uri="{FF2B5EF4-FFF2-40B4-BE49-F238E27FC236}">
                  <a16:creationId xmlns:a16="http://schemas.microsoft.com/office/drawing/2014/main" id="{D946E7FC-2D81-8E27-272E-99E5D2DE00AD}"/>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3">
              <a:extLst>
                <a:ext uri="{FF2B5EF4-FFF2-40B4-BE49-F238E27FC236}">
                  <a16:creationId xmlns:a16="http://schemas.microsoft.com/office/drawing/2014/main" id="{3ACEDF43-93A9-E4E1-8844-832B09A204B7}"/>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4">
              <a:extLst>
                <a:ext uri="{FF2B5EF4-FFF2-40B4-BE49-F238E27FC236}">
                  <a16:creationId xmlns:a16="http://schemas.microsoft.com/office/drawing/2014/main" id="{D58C3D86-2D99-D3B5-1011-10616B466060}"/>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5">
              <a:extLst>
                <a:ext uri="{FF2B5EF4-FFF2-40B4-BE49-F238E27FC236}">
                  <a16:creationId xmlns:a16="http://schemas.microsoft.com/office/drawing/2014/main" id="{CD3C8CBD-9B94-4072-250D-3FB7CB716F1C}"/>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6">
              <a:extLst>
                <a:ext uri="{FF2B5EF4-FFF2-40B4-BE49-F238E27FC236}">
                  <a16:creationId xmlns:a16="http://schemas.microsoft.com/office/drawing/2014/main" id="{B28028DB-743F-63DC-B12A-9AC115B709B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7">
              <a:extLst>
                <a:ext uri="{FF2B5EF4-FFF2-40B4-BE49-F238E27FC236}">
                  <a16:creationId xmlns:a16="http://schemas.microsoft.com/office/drawing/2014/main" id="{DAE7CE4D-9C0A-088D-A472-BD796BCD7749}"/>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8">
              <a:extLst>
                <a:ext uri="{FF2B5EF4-FFF2-40B4-BE49-F238E27FC236}">
                  <a16:creationId xmlns:a16="http://schemas.microsoft.com/office/drawing/2014/main" id="{3E099CDA-24D3-E1B0-0A02-401A55ADFEBF}"/>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9">
              <a:extLst>
                <a:ext uri="{FF2B5EF4-FFF2-40B4-BE49-F238E27FC236}">
                  <a16:creationId xmlns:a16="http://schemas.microsoft.com/office/drawing/2014/main" id="{95DC26CE-AFBA-7682-4B2F-82E5640DE083}"/>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0">
              <a:extLst>
                <a:ext uri="{FF2B5EF4-FFF2-40B4-BE49-F238E27FC236}">
                  <a16:creationId xmlns:a16="http://schemas.microsoft.com/office/drawing/2014/main" id="{9CD1AA0A-8C91-4FC1-89A7-DF8F73DB045E}"/>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1">
              <a:extLst>
                <a:ext uri="{FF2B5EF4-FFF2-40B4-BE49-F238E27FC236}">
                  <a16:creationId xmlns:a16="http://schemas.microsoft.com/office/drawing/2014/main" id="{26D7761F-5D80-7B92-61F5-0C48F13FE1EE}"/>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2">
              <a:extLst>
                <a:ext uri="{FF2B5EF4-FFF2-40B4-BE49-F238E27FC236}">
                  <a16:creationId xmlns:a16="http://schemas.microsoft.com/office/drawing/2014/main" id="{896535A7-EA50-AA48-9C19-7DB575778C76}"/>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3">
              <a:extLst>
                <a:ext uri="{FF2B5EF4-FFF2-40B4-BE49-F238E27FC236}">
                  <a16:creationId xmlns:a16="http://schemas.microsoft.com/office/drawing/2014/main" id="{2E2B3C20-B93A-EEEE-2C2F-FB804F214CCC}"/>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4">
              <a:extLst>
                <a:ext uri="{FF2B5EF4-FFF2-40B4-BE49-F238E27FC236}">
                  <a16:creationId xmlns:a16="http://schemas.microsoft.com/office/drawing/2014/main" id="{87037C0E-2FA2-6B3B-226B-4CAB5D59E49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5">
              <a:extLst>
                <a:ext uri="{FF2B5EF4-FFF2-40B4-BE49-F238E27FC236}">
                  <a16:creationId xmlns:a16="http://schemas.microsoft.com/office/drawing/2014/main" id="{B41CE895-B0DB-D7B6-D117-C51FF284997C}"/>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6">
              <a:extLst>
                <a:ext uri="{FF2B5EF4-FFF2-40B4-BE49-F238E27FC236}">
                  <a16:creationId xmlns:a16="http://schemas.microsoft.com/office/drawing/2014/main" id="{58977A46-A951-BEBC-D2E9-B87E0A77A143}"/>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7">
              <a:extLst>
                <a:ext uri="{FF2B5EF4-FFF2-40B4-BE49-F238E27FC236}">
                  <a16:creationId xmlns:a16="http://schemas.microsoft.com/office/drawing/2014/main" id="{8A005661-72BF-45E7-F5D2-16AE0FDE001F}"/>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8">
              <a:extLst>
                <a:ext uri="{FF2B5EF4-FFF2-40B4-BE49-F238E27FC236}">
                  <a16:creationId xmlns:a16="http://schemas.microsoft.com/office/drawing/2014/main" id="{21AC74E9-17DD-6485-C0AD-254FD5142A62}"/>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9">
              <a:extLst>
                <a:ext uri="{FF2B5EF4-FFF2-40B4-BE49-F238E27FC236}">
                  <a16:creationId xmlns:a16="http://schemas.microsoft.com/office/drawing/2014/main" id="{30F1C6F5-DE7B-DE7E-7334-46E1882AA133}"/>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0">
              <a:extLst>
                <a:ext uri="{FF2B5EF4-FFF2-40B4-BE49-F238E27FC236}">
                  <a16:creationId xmlns:a16="http://schemas.microsoft.com/office/drawing/2014/main" id="{50B6E05F-D440-6EFC-629D-B68FD4687E91}"/>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1">
              <a:extLst>
                <a:ext uri="{FF2B5EF4-FFF2-40B4-BE49-F238E27FC236}">
                  <a16:creationId xmlns:a16="http://schemas.microsoft.com/office/drawing/2014/main" id="{C098C214-9637-32A7-D273-FDD2816CBBD6}"/>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2">
              <a:extLst>
                <a:ext uri="{FF2B5EF4-FFF2-40B4-BE49-F238E27FC236}">
                  <a16:creationId xmlns:a16="http://schemas.microsoft.com/office/drawing/2014/main" id="{76B0DB78-A4F2-BD55-693B-7A8B137075A2}"/>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3">
              <a:extLst>
                <a:ext uri="{FF2B5EF4-FFF2-40B4-BE49-F238E27FC236}">
                  <a16:creationId xmlns:a16="http://schemas.microsoft.com/office/drawing/2014/main" id="{CD824F5E-3CDC-4237-39CD-F68A8CDE7A70}"/>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4">
              <a:extLst>
                <a:ext uri="{FF2B5EF4-FFF2-40B4-BE49-F238E27FC236}">
                  <a16:creationId xmlns:a16="http://schemas.microsoft.com/office/drawing/2014/main" id="{D78374CD-965A-6414-3385-3503C3198266}"/>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5">
              <a:extLst>
                <a:ext uri="{FF2B5EF4-FFF2-40B4-BE49-F238E27FC236}">
                  <a16:creationId xmlns:a16="http://schemas.microsoft.com/office/drawing/2014/main" id="{F122FCF6-6F65-11B4-1E23-2F7E9946F448}"/>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6">
              <a:extLst>
                <a:ext uri="{FF2B5EF4-FFF2-40B4-BE49-F238E27FC236}">
                  <a16:creationId xmlns:a16="http://schemas.microsoft.com/office/drawing/2014/main" id="{C6126FF5-AAF9-1F83-7B38-07A9D18258E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7">
              <a:extLst>
                <a:ext uri="{FF2B5EF4-FFF2-40B4-BE49-F238E27FC236}">
                  <a16:creationId xmlns:a16="http://schemas.microsoft.com/office/drawing/2014/main" id="{623130E6-FE08-B1EC-59F9-048460AE40B2}"/>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18">
              <a:extLst>
                <a:ext uri="{FF2B5EF4-FFF2-40B4-BE49-F238E27FC236}">
                  <a16:creationId xmlns:a16="http://schemas.microsoft.com/office/drawing/2014/main" id="{C71D6AE7-B02C-E1A5-A7F6-B5EC9EE92E49}"/>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19">
              <a:extLst>
                <a:ext uri="{FF2B5EF4-FFF2-40B4-BE49-F238E27FC236}">
                  <a16:creationId xmlns:a16="http://schemas.microsoft.com/office/drawing/2014/main" id="{7455449D-47BD-B8B4-2075-D35B8A34F08B}"/>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0">
              <a:extLst>
                <a:ext uri="{FF2B5EF4-FFF2-40B4-BE49-F238E27FC236}">
                  <a16:creationId xmlns:a16="http://schemas.microsoft.com/office/drawing/2014/main" id="{D4CD1BAC-5D8E-F047-65EB-9E7B50268739}"/>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1">
              <a:extLst>
                <a:ext uri="{FF2B5EF4-FFF2-40B4-BE49-F238E27FC236}">
                  <a16:creationId xmlns:a16="http://schemas.microsoft.com/office/drawing/2014/main" id="{A664C01A-2838-DBDF-28EC-C0AC8BC8A471}"/>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2">
              <a:extLst>
                <a:ext uri="{FF2B5EF4-FFF2-40B4-BE49-F238E27FC236}">
                  <a16:creationId xmlns:a16="http://schemas.microsoft.com/office/drawing/2014/main" id="{31F9C2C8-23DC-F4D8-6E28-CE529067E376}"/>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3">
              <a:extLst>
                <a:ext uri="{FF2B5EF4-FFF2-40B4-BE49-F238E27FC236}">
                  <a16:creationId xmlns:a16="http://schemas.microsoft.com/office/drawing/2014/main" id="{A69F9A91-FB4B-1C1C-53FF-BE39EAEC66A7}"/>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24">
              <a:extLst>
                <a:ext uri="{FF2B5EF4-FFF2-40B4-BE49-F238E27FC236}">
                  <a16:creationId xmlns:a16="http://schemas.microsoft.com/office/drawing/2014/main" id="{C854FBC8-231C-EF92-CEB0-CE728D22549D}"/>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25">
              <a:extLst>
                <a:ext uri="{FF2B5EF4-FFF2-40B4-BE49-F238E27FC236}">
                  <a16:creationId xmlns:a16="http://schemas.microsoft.com/office/drawing/2014/main" id="{239CD048-1503-F2AF-20D2-C139ADF695C7}"/>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26">
              <a:extLst>
                <a:ext uri="{FF2B5EF4-FFF2-40B4-BE49-F238E27FC236}">
                  <a16:creationId xmlns:a16="http://schemas.microsoft.com/office/drawing/2014/main" id="{22C1579F-AE0A-F3FA-4CD5-DDDEA98D1D86}"/>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131" name="object 127">
              <a:extLst>
                <a:ext uri="{FF2B5EF4-FFF2-40B4-BE49-F238E27FC236}">
                  <a16:creationId xmlns:a16="http://schemas.microsoft.com/office/drawing/2014/main" id="{A5E50FD5-A33F-FCCA-71D2-DDA724084296}"/>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132" name="object 128">
              <a:extLst>
                <a:ext uri="{FF2B5EF4-FFF2-40B4-BE49-F238E27FC236}">
                  <a16:creationId xmlns:a16="http://schemas.microsoft.com/office/drawing/2014/main" id="{F1D0913A-5EEF-D0D8-4816-64A8FCF2723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133" name="object 129">
              <a:extLst>
                <a:ext uri="{FF2B5EF4-FFF2-40B4-BE49-F238E27FC236}">
                  <a16:creationId xmlns:a16="http://schemas.microsoft.com/office/drawing/2014/main" id="{B2CB0B76-9354-E3C4-9116-92FDEFE148BA}"/>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134" name="object 130">
              <a:extLst>
                <a:ext uri="{FF2B5EF4-FFF2-40B4-BE49-F238E27FC236}">
                  <a16:creationId xmlns:a16="http://schemas.microsoft.com/office/drawing/2014/main" id="{F2BDA55D-4A81-DF71-28A8-59D5DDCBA3B0}"/>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135" name="Text Placeholder 2">
            <a:extLst>
              <a:ext uri="{FF2B5EF4-FFF2-40B4-BE49-F238E27FC236}">
                <a16:creationId xmlns:a16="http://schemas.microsoft.com/office/drawing/2014/main" id="{D4A81FEA-A4BA-7DF3-8613-DBDEB3607D76}"/>
              </a:ext>
            </a:extLst>
          </p:cNvPr>
          <p:cNvSpPr>
            <a:spLocks noGrp="1"/>
          </p:cNvSpPr>
          <p:nvPr>
            <p:ph idx="11"/>
          </p:nvPr>
        </p:nvSpPr>
        <p:spPr>
          <a:xfrm>
            <a:off x="323357" y="1123950"/>
            <a:ext cx="4027176" cy="3659156"/>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3" name="Holder 2">
            <a:extLst>
              <a:ext uri="{FF2B5EF4-FFF2-40B4-BE49-F238E27FC236}">
                <a16:creationId xmlns:a16="http://schemas.microsoft.com/office/drawing/2014/main" id="{F1F1EF1D-DFDA-237C-FA70-C5000F74BC9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5232224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74" name="Bildplatzhalter 2">
            <a:extLst>
              <a:ext uri="{FF2B5EF4-FFF2-40B4-BE49-F238E27FC236}">
                <a16:creationId xmlns:a16="http://schemas.microsoft.com/office/drawing/2014/main" id="{82F2CAAE-357C-6670-E1D3-4C78779C0647}"/>
              </a:ext>
            </a:extLst>
          </p:cNvPr>
          <p:cNvSpPr>
            <a:spLocks noGrp="1"/>
          </p:cNvSpPr>
          <p:nvPr>
            <p:ph type="pic" sz="quarter" idx="10" hasCustomPrompt="1"/>
          </p:nvPr>
        </p:nvSpPr>
        <p:spPr>
          <a:xfrm>
            <a:off x="0" y="856800"/>
            <a:ext cx="3886848" cy="4286700"/>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grpSp>
        <p:nvGrpSpPr>
          <p:cNvPr id="193" name="Gruppieren 192">
            <a:extLst>
              <a:ext uri="{FF2B5EF4-FFF2-40B4-BE49-F238E27FC236}">
                <a16:creationId xmlns:a16="http://schemas.microsoft.com/office/drawing/2014/main" id="{A789D4E4-85E9-3470-50B9-0B780BCBDBC7}"/>
              </a:ext>
            </a:extLst>
          </p:cNvPr>
          <p:cNvGrpSpPr/>
          <p:nvPr userDrawn="1"/>
        </p:nvGrpSpPr>
        <p:grpSpPr>
          <a:xfrm>
            <a:off x="3886200" y="2077388"/>
            <a:ext cx="304105" cy="3085162"/>
            <a:chOff x="8575653" y="4508868"/>
            <a:chExt cx="670298" cy="6800216"/>
          </a:xfrm>
        </p:grpSpPr>
        <p:sp>
          <p:nvSpPr>
            <p:cNvPr id="194" name="object 10">
              <a:extLst>
                <a:ext uri="{FF2B5EF4-FFF2-40B4-BE49-F238E27FC236}">
                  <a16:creationId xmlns:a16="http://schemas.microsoft.com/office/drawing/2014/main" id="{92DECB39-8006-C512-4506-9751F1D19FE2}"/>
                </a:ext>
              </a:extLst>
            </p:cNvPr>
            <p:cNvSpPr/>
            <p:nvPr/>
          </p:nvSpPr>
          <p:spPr>
            <a:xfrm>
              <a:off x="8575655" y="4508868"/>
              <a:ext cx="26034" cy="26034"/>
            </a:xfrm>
            <a:custGeom>
              <a:avLst/>
              <a:gdLst/>
              <a:ahLst/>
              <a:cxnLst/>
              <a:rect l="l" t="t" r="r" b="b"/>
              <a:pathLst>
                <a:path w="26034" h="26035">
                  <a:moveTo>
                    <a:pt x="25526" y="0"/>
                  </a:moveTo>
                  <a:lnTo>
                    <a:pt x="0" y="25526"/>
                  </a:lnTo>
                </a:path>
              </a:pathLst>
            </a:custGeom>
            <a:ln w="9525">
              <a:solidFill>
                <a:srgbClr val="878787"/>
              </a:solidFill>
            </a:ln>
          </p:spPr>
          <p:txBody>
            <a:bodyPr wrap="square" lIns="0" tIns="0" rIns="0" bIns="0" rtlCol="0"/>
            <a:lstStyle/>
            <a:p>
              <a:endParaRPr/>
            </a:p>
          </p:txBody>
        </p:sp>
        <p:sp>
          <p:nvSpPr>
            <p:cNvPr id="195" name="object 11">
              <a:extLst>
                <a:ext uri="{FF2B5EF4-FFF2-40B4-BE49-F238E27FC236}">
                  <a16:creationId xmlns:a16="http://schemas.microsoft.com/office/drawing/2014/main" id="{2E253F4F-6704-91EF-FB49-139C5D1C3BA8}"/>
                </a:ext>
              </a:extLst>
            </p:cNvPr>
            <p:cNvSpPr/>
            <p:nvPr/>
          </p:nvSpPr>
          <p:spPr>
            <a:xfrm>
              <a:off x="8575654" y="4508868"/>
              <a:ext cx="140335" cy="140335"/>
            </a:xfrm>
            <a:custGeom>
              <a:avLst/>
              <a:gdLst/>
              <a:ahLst/>
              <a:cxnLst/>
              <a:rect l="l" t="t" r="r" b="b"/>
              <a:pathLst>
                <a:path w="140334" h="140335">
                  <a:moveTo>
                    <a:pt x="140221" y="0"/>
                  </a:moveTo>
                  <a:lnTo>
                    <a:pt x="0" y="140222"/>
                  </a:lnTo>
                </a:path>
              </a:pathLst>
            </a:custGeom>
            <a:ln w="9525">
              <a:solidFill>
                <a:srgbClr val="878787"/>
              </a:solidFill>
            </a:ln>
          </p:spPr>
          <p:txBody>
            <a:bodyPr wrap="square" lIns="0" tIns="0" rIns="0" bIns="0" rtlCol="0"/>
            <a:lstStyle/>
            <a:p>
              <a:endParaRPr/>
            </a:p>
          </p:txBody>
        </p:sp>
        <p:sp>
          <p:nvSpPr>
            <p:cNvPr id="196" name="object 12">
              <a:extLst>
                <a:ext uri="{FF2B5EF4-FFF2-40B4-BE49-F238E27FC236}">
                  <a16:creationId xmlns:a16="http://schemas.microsoft.com/office/drawing/2014/main" id="{F1F07062-5467-F9CA-EB32-BDB8C7B9D485}"/>
                </a:ext>
              </a:extLst>
            </p:cNvPr>
            <p:cNvSpPr/>
            <p:nvPr/>
          </p:nvSpPr>
          <p:spPr>
            <a:xfrm>
              <a:off x="8575654" y="4508868"/>
              <a:ext cx="255270" cy="255270"/>
            </a:xfrm>
            <a:custGeom>
              <a:avLst/>
              <a:gdLst/>
              <a:ahLst/>
              <a:cxnLst/>
              <a:rect l="l" t="t" r="r" b="b"/>
              <a:pathLst>
                <a:path w="255270" h="255270">
                  <a:moveTo>
                    <a:pt x="254918" y="0"/>
                  </a:moveTo>
                  <a:lnTo>
                    <a:pt x="0" y="254918"/>
                  </a:lnTo>
                </a:path>
              </a:pathLst>
            </a:custGeom>
            <a:ln w="9525">
              <a:solidFill>
                <a:srgbClr val="878787"/>
              </a:solidFill>
            </a:ln>
          </p:spPr>
          <p:txBody>
            <a:bodyPr wrap="square" lIns="0" tIns="0" rIns="0" bIns="0" rtlCol="0"/>
            <a:lstStyle/>
            <a:p>
              <a:endParaRPr/>
            </a:p>
          </p:txBody>
        </p:sp>
        <p:sp>
          <p:nvSpPr>
            <p:cNvPr id="197" name="object 13">
              <a:extLst>
                <a:ext uri="{FF2B5EF4-FFF2-40B4-BE49-F238E27FC236}">
                  <a16:creationId xmlns:a16="http://schemas.microsoft.com/office/drawing/2014/main" id="{A6DAE569-3E14-FFD4-DA3F-9EE7A5214321}"/>
                </a:ext>
              </a:extLst>
            </p:cNvPr>
            <p:cNvSpPr/>
            <p:nvPr/>
          </p:nvSpPr>
          <p:spPr>
            <a:xfrm>
              <a:off x="8575654" y="4508868"/>
              <a:ext cx="370205" cy="370205"/>
            </a:xfrm>
            <a:custGeom>
              <a:avLst/>
              <a:gdLst/>
              <a:ahLst/>
              <a:cxnLst/>
              <a:rect l="l" t="t" r="r" b="b"/>
              <a:pathLst>
                <a:path w="370204" h="370204">
                  <a:moveTo>
                    <a:pt x="369611" y="0"/>
                  </a:moveTo>
                  <a:lnTo>
                    <a:pt x="0" y="369612"/>
                  </a:lnTo>
                </a:path>
              </a:pathLst>
            </a:custGeom>
            <a:ln w="9525">
              <a:solidFill>
                <a:srgbClr val="878787"/>
              </a:solidFill>
            </a:ln>
          </p:spPr>
          <p:txBody>
            <a:bodyPr wrap="square" lIns="0" tIns="0" rIns="0" bIns="0" rtlCol="0"/>
            <a:lstStyle/>
            <a:p>
              <a:endParaRPr/>
            </a:p>
          </p:txBody>
        </p:sp>
        <p:sp>
          <p:nvSpPr>
            <p:cNvPr id="198" name="object 14">
              <a:extLst>
                <a:ext uri="{FF2B5EF4-FFF2-40B4-BE49-F238E27FC236}">
                  <a16:creationId xmlns:a16="http://schemas.microsoft.com/office/drawing/2014/main" id="{7C2226AD-0DA7-FE3C-2E1D-C180653393F4}"/>
                </a:ext>
              </a:extLst>
            </p:cNvPr>
            <p:cNvSpPr/>
            <p:nvPr/>
          </p:nvSpPr>
          <p:spPr>
            <a:xfrm>
              <a:off x="8575655" y="4508868"/>
              <a:ext cx="484505" cy="484505"/>
            </a:xfrm>
            <a:custGeom>
              <a:avLst/>
              <a:gdLst/>
              <a:ahLst/>
              <a:cxnLst/>
              <a:rect l="l" t="t" r="r" b="b"/>
              <a:pathLst>
                <a:path w="484504" h="484504">
                  <a:moveTo>
                    <a:pt x="484307" y="0"/>
                  </a:moveTo>
                  <a:lnTo>
                    <a:pt x="0" y="484307"/>
                  </a:lnTo>
                </a:path>
              </a:pathLst>
            </a:custGeom>
            <a:ln w="9525">
              <a:solidFill>
                <a:srgbClr val="878787"/>
              </a:solidFill>
            </a:ln>
          </p:spPr>
          <p:txBody>
            <a:bodyPr wrap="square" lIns="0" tIns="0" rIns="0" bIns="0" rtlCol="0"/>
            <a:lstStyle/>
            <a:p>
              <a:endParaRPr/>
            </a:p>
          </p:txBody>
        </p:sp>
        <p:sp>
          <p:nvSpPr>
            <p:cNvPr id="199" name="object 15">
              <a:extLst>
                <a:ext uri="{FF2B5EF4-FFF2-40B4-BE49-F238E27FC236}">
                  <a16:creationId xmlns:a16="http://schemas.microsoft.com/office/drawing/2014/main" id="{55246555-8A70-E106-431C-2BB361A86AEE}"/>
                </a:ext>
              </a:extLst>
            </p:cNvPr>
            <p:cNvSpPr/>
            <p:nvPr/>
          </p:nvSpPr>
          <p:spPr>
            <a:xfrm>
              <a:off x="8575654" y="4508868"/>
              <a:ext cx="599440" cy="599440"/>
            </a:xfrm>
            <a:custGeom>
              <a:avLst/>
              <a:gdLst/>
              <a:ahLst/>
              <a:cxnLst/>
              <a:rect l="l" t="t" r="r" b="b"/>
              <a:pathLst>
                <a:path w="599440" h="599439">
                  <a:moveTo>
                    <a:pt x="599002" y="0"/>
                  </a:moveTo>
                  <a:lnTo>
                    <a:pt x="0" y="599003"/>
                  </a:lnTo>
                </a:path>
              </a:pathLst>
            </a:custGeom>
            <a:ln w="9525">
              <a:solidFill>
                <a:srgbClr val="878787"/>
              </a:solidFill>
            </a:ln>
          </p:spPr>
          <p:txBody>
            <a:bodyPr wrap="square" lIns="0" tIns="0" rIns="0" bIns="0" rtlCol="0"/>
            <a:lstStyle/>
            <a:p>
              <a:endParaRPr/>
            </a:p>
          </p:txBody>
        </p:sp>
        <p:sp>
          <p:nvSpPr>
            <p:cNvPr id="200" name="object 16">
              <a:extLst>
                <a:ext uri="{FF2B5EF4-FFF2-40B4-BE49-F238E27FC236}">
                  <a16:creationId xmlns:a16="http://schemas.microsoft.com/office/drawing/2014/main" id="{C51CEB56-AFF4-1221-E12B-C65F73F8A1A5}"/>
                </a:ext>
              </a:extLst>
            </p:cNvPr>
            <p:cNvSpPr/>
            <p:nvPr/>
          </p:nvSpPr>
          <p:spPr>
            <a:xfrm>
              <a:off x="8575655" y="455279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1" name="object 17">
              <a:extLst>
                <a:ext uri="{FF2B5EF4-FFF2-40B4-BE49-F238E27FC236}">
                  <a16:creationId xmlns:a16="http://schemas.microsoft.com/office/drawing/2014/main" id="{D541649A-FFEF-598B-4346-70D61A57324C}"/>
                </a:ext>
              </a:extLst>
            </p:cNvPr>
            <p:cNvSpPr/>
            <p:nvPr/>
          </p:nvSpPr>
          <p:spPr>
            <a:xfrm>
              <a:off x="8575654" y="466748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2" name="object 18">
              <a:extLst>
                <a:ext uri="{FF2B5EF4-FFF2-40B4-BE49-F238E27FC236}">
                  <a16:creationId xmlns:a16="http://schemas.microsoft.com/office/drawing/2014/main" id="{DA456CAE-1814-36E9-7474-59B2CCACA683}"/>
                </a:ext>
              </a:extLst>
            </p:cNvPr>
            <p:cNvSpPr/>
            <p:nvPr/>
          </p:nvSpPr>
          <p:spPr>
            <a:xfrm>
              <a:off x="8575654" y="47821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3" name="object 19">
              <a:extLst>
                <a:ext uri="{FF2B5EF4-FFF2-40B4-BE49-F238E27FC236}">
                  <a16:creationId xmlns:a16="http://schemas.microsoft.com/office/drawing/2014/main" id="{FEFB02C8-551C-147C-12A5-79FC89E67861}"/>
                </a:ext>
              </a:extLst>
            </p:cNvPr>
            <p:cNvSpPr/>
            <p:nvPr/>
          </p:nvSpPr>
          <p:spPr>
            <a:xfrm>
              <a:off x="8575654" y="489687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4" name="object 20">
              <a:extLst>
                <a:ext uri="{FF2B5EF4-FFF2-40B4-BE49-F238E27FC236}">
                  <a16:creationId xmlns:a16="http://schemas.microsoft.com/office/drawing/2014/main" id="{1C8FD697-C145-0885-98DC-DB5D2CD2BF5A}"/>
                </a:ext>
              </a:extLst>
            </p:cNvPr>
            <p:cNvSpPr/>
            <p:nvPr/>
          </p:nvSpPr>
          <p:spPr>
            <a:xfrm>
              <a:off x="8575655" y="50115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5" name="object 21">
              <a:extLst>
                <a:ext uri="{FF2B5EF4-FFF2-40B4-BE49-F238E27FC236}">
                  <a16:creationId xmlns:a16="http://schemas.microsoft.com/office/drawing/2014/main" id="{182DC5C7-F810-D08F-EC56-3EC509145192}"/>
                </a:ext>
              </a:extLst>
            </p:cNvPr>
            <p:cNvSpPr/>
            <p:nvPr/>
          </p:nvSpPr>
          <p:spPr>
            <a:xfrm>
              <a:off x="8575654" y="512626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6" name="object 22">
              <a:extLst>
                <a:ext uri="{FF2B5EF4-FFF2-40B4-BE49-F238E27FC236}">
                  <a16:creationId xmlns:a16="http://schemas.microsoft.com/office/drawing/2014/main" id="{6016F871-51DC-E998-F77E-A892EA6B8F6D}"/>
                </a:ext>
              </a:extLst>
            </p:cNvPr>
            <p:cNvSpPr/>
            <p:nvPr/>
          </p:nvSpPr>
          <p:spPr>
            <a:xfrm>
              <a:off x="8575655" y="52409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7" name="object 23">
              <a:extLst>
                <a:ext uri="{FF2B5EF4-FFF2-40B4-BE49-F238E27FC236}">
                  <a16:creationId xmlns:a16="http://schemas.microsoft.com/office/drawing/2014/main" id="{8BECB3D6-C739-6719-39F2-47EA322F2D0A}"/>
                </a:ext>
              </a:extLst>
            </p:cNvPr>
            <p:cNvSpPr/>
            <p:nvPr/>
          </p:nvSpPr>
          <p:spPr>
            <a:xfrm>
              <a:off x="8575655" y="53556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8" name="object 24">
              <a:extLst>
                <a:ext uri="{FF2B5EF4-FFF2-40B4-BE49-F238E27FC236}">
                  <a16:creationId xmlns:a16="http://schemas.microsoft.com/office/drawing/2014/main" id="{4ABBC986-7551-C960-2D6B-2C4680E4442C}"/>
                </a:ext>
              </a:extLst>
            </p:cNvPr>
            <p:cNvSpPr/>
            <p:nvPr/>
          </p:nvSpPr>
          <p:spPr>
            <a:xfrm>
              <a:off x="8575654" y="54703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9" name="object 25">
              <a:extLst>
                <a:ext uri="{FF2B5EF4-FFF2-40B4-BE49-F238E27FC236}">
                  <a16:creationId xmlns:a16="http://schemas.microsoft.com/office/drawing/2014/main" id="{D46DE13E-2354-C8B7-42E9-254EFEB1C870}"/>
                </a:ext>
              </a:extLst>
            </p:cNvPr>
            <p:cNvSpPr/>
            <p:nvPr/>
          </p:nvSpPr>
          <p:spPr>
            <a:xfrm>
              <a:off x="8575655" y="55850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0" name="object 26">
              <a:extLst>
                <a:ext uri="{FF2B5EF4-FFF2-40B4-BE49-F238E27FC236}">
                  <a16:creationId xmlns:a16="http://schemas.microsoft.com/office/drawing/2014/main" id="{9149AD4B-1E2E-94C6-768E-DD9F89938D72}"/>
                </a:ext>
              </a:extLst>
            </p:cNvPr>
            <p:cNvSpPr/>
            <p:nvPr/>
          </p:nvSpPr>
          <p:spPr>
            <a:xfrm>
              <a:off x="8575655" y="569974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1" name="object 27">
              <a:extLst>
                <a:ext uri="{FF2B5EF4-FFF2-40B4-BE49-F238E27FC236}">
                  <a16:creationId xmlns:a16="http://schemas.microsoft.com/office/drawing/2014/main" id="{29FA8909-F734-CC62-297E-D472A4E0DBFC}"/>
                </a:ext>
              </a:extLst>
            </p:cNvPr>
            <p:cNvSpPr/>
            <p:nvPr/>
          </p:nvSpPr>
          <p:spPr>
            <a:xfrm>
              <a:off x="8575654" y="58144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2" name="object 28">
              <a:extLst>
                <a:ext uri="{FF2B5EF4-FFF2-40B4-BE49-F238E27FC236}">
                  <a16:creationId xmlns:a16="http://schemas.microsoft.com/office/drawing/2014/main" id="{29F4487D-80DC-B47C-47F4-0192D342C83C}"/>
                </a:ext>
              </a:extLst>
            </p:cNvPr>
            <p:cNvSpPr/>
            <p:nvPr/>
          </p:nvSpPr>
          <p:spPr>
            <a:xfrm>
              <a:off x="8575654" y="592913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3" name="object 29">
              <a:extLst>
                <a:ext uri="{FF2B5EF4-FFF2-40B4-BE49-F238E27FC236}">
                  <a16:creationId xmlns:a16="http://schemas.microsoft.com/office/drawing/2014/main" id="{8DDA329A-6334-F177-7DB9-70B9484863A8}"/>
                </a:ext>
              </a:extLst>
            </p:cNvPr>
            <p:cNvSpPr/>
            <p:nvPr/>
          </p:nvSpPr>
          <p:spPr>
            <a:xfrm>
              <a:off x="8575655" y="604382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4" name="object 30">
              <a:extLst>
                <a:ext uri="{FF2B5EF4-FFF2-40B4-BE49-F238E27FC236}">
                  <a16:creationId xmlns:a16="http://schemas.microsoft.com/office/drawing/2014/main" id="{73C1362E-4BF2-7C09-5FD3-33B96665DA69}"/>
                </a:ext>
              </a:extLst>
            </p:cNvPr>
            <p:cNvSpPr/>
            <p:nvPr/>
          </p:nvSpPr>
          <p:spPr>
            <a:xfrm>
              <a:off x="8575654" y="61585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5" name="object 31">
              <a:extLst>
                <a:ext uri="{FF2B5EF4-FFF2-40B4-BE49-F238E27FC236}">
                  <a16:creationId xmlns:a16="http://schemas.microsoft.com/office/drawing/2014/main" id="{E7C9EC6B-318D-6891-1EA8-13912E6DF68C}"/>
                </a:ext>
              </a:extLst>
            </p:cNvPr>
            <p:cNvSpPr/>
            <p:nvPr/>
          </p:nvSpPr>
          <p:spPr>
            <a:xfrm>
              <a:off x="8575655" y="627321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6" name="object 32">
              <a:extLst>
                <a:ext uri="{FF2B5EF4-FFF2-40B4-BE49-F238E27FC236}">
                  <a16:creationId xmlns:a16="http://schemas.microsoft.com/office/drawing/2014/main" id="{A077C685-C028-5C56-4D5E-B8C31289EFD4}"/>
                </a:ext>
              </a:extLst>
            </p:cNvPr>
            <p:cNvSpPr/>
            <p:nvPr/>
          </p:nvSpPr>
          <p:spPr>
            <a:xfrm>
              <a:off x="8575654" y="638791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7" name="object 33">
              <a:extLst>
                <a:ext uri="{FF2B5EF4-FFF2-40B4-BE49-F238E27FC236}">
                  <a16:creationId xmlns:a16="http://schemas.microsoft.com/office/drawing/2014/main" id="{F0EBE458-BBCD-A690-C5E7-62C400CBB30E}"/>
                </a:ext>
              </a:extLst>
            </p:cNvPr>
            <p:cNvSpPr/>
            <p:nvPr/>
          </p:nvSpPr>
          <p:spPr>
            <a:xfrm>
              <a:off x="8575653" y="650260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8" name="object 34">
              <a:extLst>
                <a:ext uri="{FF2B5EF4-FFF2-40B4-BE49-F238E27FC236}">
                  <a16:creationId xmlns:a16="http://schemas.microsoft.com/office/drawing/2014/main" id="{FDE5641E-1E1D-D1E7-1A59-76D48E9980E0}"/>
                </a:ext>
              </a:extLst>
            </p:cNvPr>
            <p:cNvSpPr/>
            <p:nvPr/>
          </p:nvSpPr>
          <p:spPr>
            <a:xfrm>
              <a:off x="8575655" y="661730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9" name="object 35">
              <a:extLst>
                <a:ext uri="{FF2B5EF4-FFF2-40B4-BE49-F238E27FC236}">
                  <a16:creationId xmlns:a16="http://schemas.microsoft.com/office/drawing/2014/main" id="{C0CAE089-05CF-85D4-7FDD-7278620BAAAF}"/>
                </a:ext>
              </a:extLst>
            </p:cNvPr>
            <p:cNvSpPr/>
            <p:nvPr/>
          </p:nvSpPr>
          <p:spPr>
            <a:xfrm>
              <a:off x="8575655" y="67319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0" name="object 36">
              <a:extLst>
                <a:ext uri="{FF2B5EF4-FFF2-40B4-BE49-F238E27FC236}">
                  <a16:creationId xmlns:a16="http://schemas.microsoft.com/office/drawing/2014/main" id="{AC599D35-CDDD-7D38-746B-699311AFCA01}"/>
                </a:ext>
              </a:extLst>
            </p:cNvPr>
            <p:cNvSpPr/>
            <p:nvPr/>
          </p:nvSpPr>
          <p:spPr>
            <a:xfrm>
              <a:off x="8575654" y="684669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1" name="object 37">
              <a:extLst>
                <a:ext uri="{FF2B5EF4-FFF2-40B4-BE49-F238E27FC236}">
                  <a16:creationId xmlns:a16="http://schemas.microsoft.com/office/drawing/2014/main" id="{4C77CC2D-5ED8-7491-8BA8-8AF7C3A682B8}"/>
                </a:ext>
              </a:extLst>
            </p:cNvPr>
            <p:cNvSpPr/>
            <p:nvPr/>
          </p:nvSpPr>
          <p:spPr>
            <a:xfrm>
              <a:off x="8575655" y="696138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2" name="object 38">
              <a:extLst>
                <a:ext uri="{FF2B5EF4-FFF2-40B4-BE49-F238E27FC236}">
                  <a16:creationId xmlns:a16="http://schemas.microsoft.com/office/drawing/2014/main" id="{B4C7B80A-096B-F0C0-3D91-9FA918B07039}"/>
                </a:ext>
              </a:extLst>
            </p:cNvPr>
            <p:cNvSpPr/>
            <p:nvPr/>
          </p:nvSpPr>
          <p:spPr>
            <a:xfrm>
              <a:off x="8575655" y="707608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3" name="object 39">
              <a:extLst>
                <a:ext uri="{FF2B5EF4-FFF2-40B4-BE49-F238E27FC236}">
                  <a16:creationId xmlns:a16="http://schemas.microsoft.com/office/drawing/2014/main" id="{6A45DF91-59B7-4891-565A-E1EC904BBABE}"/>
                </a:ext>
              </a:extLst>
            </p:cNvPr>
            <p:cNvSpPr/>
            <p:nvPr/>
          </p:nvSpPr>
          <p:spPr>
            <a:xfrm>
              <a:off x="8575654" y="719077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4" name="object 40">
              <a:extLst>
                <a:ext uri="{FF2B5EF4-FFF2-40B4-BE49-F238E27FC236}">
                  <a16:creationId xmlns:a16="http://schemas.microsoft.com/office/drawing/2014/main" id="{DF0277F3-9B65-DC9E-91EE-5223C798CF7C}"/>
                </a:ext>
              </a:extLst>
            </p:cNvPr>
            <p:cNvSpPr/>
            <p:nvPr/>
          </p:nvSpPr>
          <p:spPr>
            <a:xfrm>
              <a:off x="8575655" y="73054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5" name="object 41">
              <a:extLst>
                <a:ext uri="{FF2B5EF4-FFF2-40B4-BE49-F238E27FC236}">
                  <a16:creationId xmlns:a16="http://schemas.microsoft.com/office/drawing/2014/main" id="{1DB4DD63-698F-0B7F-60D8-A061C79BD80D}"/>
                </a:ext>
              </a:extLst>
            </p:cNvPr>
            <p:cNvSpPr/>
            <p:nvPr/>
          </p:nvSpPr>
          <p:spPr>
            <a:xfrm>
              <a:off x="8575654" y="742016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6" name="object 42">
              <a:extLst>
                <a:ext uri="{FF2B5EF4-FFF2-40B4-BE49-F238E27FC236}">
                  <a16:creationId xmlns:a16="http://schemas.microsoft.com/office/drawing/2014/main" id="{C72638F0-F1A8-6A56-E240-3540371464EC}"/>
                </a:ext>
              </a:extLst>
            </p:cNvPr>
            <p:cNvSpPr/>
            <p:nvPr/>
          </p:nvSpPr>
          <p:spPr>
            <a:xfrm>
              <a:off x="8575655" y="753486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7" name="object 43">
              <a:extLst>
                <a:ext uri="{FF2B5EF4-FFF2-40B4-BE49-F238E27FC236}">
                  <a16:creationId xmlns:a16="http://schemas.microsoft.com/office/drawing/2014/main" id="{391EB837-2EE5-CF1C-B25C-2AFE25550796}"/>
                </a:ext>
              </a:extLst>
            </p:cNvPr>
            <p:cNvSpPr/>
            <p:nvPr/>
          </p:nvSpPr>
          <p:spPr>
            <a:xfrm>
              <a:off x="8575655" y="764955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8" name="object 44">
              <a:extLst>
                <a:ext uri="{FF2B5EF4-FFF2-40B4-BE49-F238E27FC236}">
                  <a16:creationId xmlns:a16="http://schemas.microsoft.com/office/drawing/2014/main" id="{106582FD-BCE5-6DD8-B83B-201BD8956B4B}"/>
                </a:ext>
              </a:extLst>
            </p:cNvPr>
            <p:cNvSpPr/>
            <p:nvPr/>
          </p:nvSpPr>
          <p:spPr>
            <a:xfrm>
              <a:off x="8575654" y="77642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9" name="object 45">
              <a:extLst>
                <a:ext uri="{FF2B5EF4-FFF2-40B4-BE49-F238E27FC236}">
                  <a16:creationId xmlns:a16="http://schemas.microsoft.com/office/drawing/2014/main" id="{2F5ECE61-0A37-7E03-1735-81381A4E09DC}"/>
                </a:ext>
              </a:extLst>
            </p:cNvPr>
            <p:cNvSpPr/>
            <p:nvPr/>
          </p:nvSpPr>
          <p:spPr>
            <a:xfrm>
              <a:off x="8575654" y="787894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0" name="object 46">
              <a:extLst>
                <a:ext uri="{FF2B5EF4-FFF2-40B4-BE49-F238E27FC236}">
                  <a16:creationId xmlns:a16="http://schemas.microsoft.com/office/drawing/2014/main" id="{8EAEECC8-AF1E-FC1A-F879-AAD8E99C9594}"/>
                </a:ext>
              </a:extLst>
            </p:cNvPr>
            <p:cNvSpPr/>
            <p:nvPr/>
          </p:nvSpPr>
          <p:spPr>
            <a:xfrm>
              <a:off x="8575655" y="799364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1" name="object 47">
              <a:extLst>
                <a:ext uri="{FF2B5EF4-FFF2-40B4-BE49-F238E27FC236}">
                  <a16:creationId xmlns:a16="http://schemas.microsoft.com/office/drawing/2014/main" id="{E4F556BE-12E8-30D2-8D59-CFAA1836966E}"/>
                </a:ext>
              </a:extLst>
            </p:cNvPr>
            <p:cNvSpPr/>
            <p:nvPr/>
          </p:nvSpPr>
          <p:spPr>
            <a:xfrm>
              <a:off x="8575655" y="810833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2" name="object 48">
              <a:extLst>
                <a:ext uri="{FF2B5EF4-FFF2-40B4-BE49-F238E27FC236}">
                  <a16:creationId xmlns:a16="http://schemas.microsoft.com/office/drawing/2014/main" id="{E8AD8BC1-49B3-1824-3F22-2776317324FB}"/>
                </a:ext>
              </a:extLst>
            </p:cNvPr>
            <p:cNvSpPr/>
            <p:nvPr/>
          </p:nvSpPr>
          <p:spPr>
            <a:xfrm>
              <a:off x="8575655" y="8223031"/>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3" name="object 49">
              <a:extLst>
                <a:ext uri="{FF2B5EF4-FFF2-40B4-BE49-F238E27FC236}">
                  <a16:creationId xmlns:a16="http://schemas.microsoft.com/office/drawing/2014/main" id="{22B156A5-59ED-2B06-0133-A4A3C80767A3}"/>
                </a:ext>
              </a:extLst>
            </p:cNvPr>
            <p:cNvSpPr/>
            <p:nvPr/>
          </p:nvSpPr>
          <p:spPr>
            <a:xfrm>
              <a:off x="8575655" y="833772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4" name="object 50">
              <a:extLst>
                <a:ext uri="{FF2B5EF4-FFF2-40B4-BE49-F238E27FC236}">
                  <a16:creationId xmlns:a16="http://schemas.microsoft.com/office/drawing/2014/main" id="{029467A8-2CFC-EA9E-B0D4-CC565E30C955}"/>
                </a:ext>
              </a:extLst>
            </p:cNvPr>
            <p:cNvSpPr/>
            <p:nvPr/>
          </p:nvSpPr>
          <p:spPr>
            <a:xfrm>
              <a:off x="8575654" y="845242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5" name="object 51">
              <a:extLst>
                <a:ext uri="{FF2B5EF4-FFF2-40B4-BE49-F238E27FC236}">
                  <a16:creationId xmlns:a16="http://schemas.microsoft.com/office/drawing/2014/main" id="{DFCFCB90-9733-B0A4-CC4A-ADE034B9467D}"/>
                </a:ext>
              </a:extLst>
            </p:cNvPr>
            <p:cNvSpPr/>
            <p:nvPr/>
          </p:nvSpPr>
          <p:spPr>
            <a:xfrm>
              <a:off x="8575654" y="856711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6" name="object 52">
              <a:extLst>
                <a:ext uri="{FF2B5EF4-FFF2-40B4-BE49-F238E27FC236}">
                  <a16:creationId xmlns:a16="http://schemas.microsoft.com/office/drawing/2014/main" id="{8FCE4AF0-2504-431D-E266-D43FF9D7229E}"/>
                </a:ext>
              </a:extLst>
            </p:cNvPr>
            <p:cNvSpPr/>
            <p:nvPr/>
          </p:nvSpPr>
          <p:spPr>
            <a:xfrm>
              <a:off x="8575654" y="868181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7" name="object 53">
              <a:extLst>
                <a:ext uri="{FF2B5EF4-FFF2-40B4-BE49-F238E27FC236}">
                  <a16:creationId xmlns:a16="http://schemas.microsoft.com/office/drawing/2014/main" id="{BFD7BCDE-0552-7AD0-01BA-FF298DF1D39A}"/>
                </a:ext>
              </a:extLst>
            </p:cNvPr>
            <p:cNvSpPr/>
            <p:nvPr/>
          </p:nvSpPr>
          <p:spPr>
            <a:xfrm>
              <a:off x="8575655" y="879650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8" name="object 54">
              <a:extLst>
                <a:ext uri="{FF2B5EF4-FFF2-40B4-BE49-F238E27FC236}">
                  <a16:creationId xmlns:a16="http://schemas.microsoft.com/office/drawing/2014/main" id="{BA265EDC-EDD6-FA19-39F6-532DE77E29B2}"/>
                </a:ext>
              </a:extLst>
            </p:cNvPr>
            <p:cNvSpPr/>
            <p:nvPr/>
          </p:nvSpPr>
          <p:spPr>
            <a:xfrm>
              <a:off x="8575654" y="891119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9" name="object 55">
              <a:extLst>
                <a:ext uri="{FF2B5EF4-FFF2-40B4-BE49-F238E27FC236}">
                  <a16:creationId xmlns:a16="http://schemas.microsoft.com/office/drawing/2014/main" id="{31C1EFCA-14DB-481D-BA95-5EE72F56481A}"/>
                </a:ext>
              </a:extLst>
            </p:cNvPr>
            <p:cNvSpPr/>
            <p:nvPr/>
          </p:nvSpPr>
          <p:spPr>
            <a:xfrm>
              <a:off x="8575655" y="90258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0" name="object 56">
              <a:extLst>
                <a:ext uri="{FF2B5EF4-FFF2-40B4-BE49-F238E27FC236}">
                  <a16:creationId xmlns:a16="http://schemas.microsoft.com/office/drawing/2014/main" id="{ABE95E3C-14B4-58AD-173D-642050184B9D}"/>
                </a:ext>
              </a:extLst>
            </p:cNvPr>
            <p:cNvSpPr/>
            <p:nvPr/>
          </p:nvSpPr>
          <p:spPr>
            <a:xfrm>
              <a:off x="8575654" y="914059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1" name="object 57">
              <a:extLst>
                <a:ext uri="{FF2B5EF4-FFF2-40B4-BE49-F238E27FC236}">
                  <a16:creationId xmlns:a16="http://schemas.microsoft.com/office/drawing/2014/main" id="{54A1132C-5EE3-A1D3-2953-F4E5A3207508}"/>
                </a:ext>
              </a:extLst>
            </p:cNvPr>
            <p:cNvSpPr/>
            <p:nvPr/>
          </p:nvSpPr>
          <p:spPr>
            <a:xfrm>
              <a:off x="8575655" y="92552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2" name="object 58">
              <a:extLst>
                <a:ext uri="{FF2B5EF4-FFF2-40B4-BE49-F238E27FC236}">
                  <a16:creationId xmlns:a16="http://schemas.microsoft.com/office/drawing/2014/main" id="{1D291A4E-A284-F3D5-F391-A3DADBC37528}"/>
                </a:ext>
              </a:extLst>
            </p:cNvPr>
            <p:cNvSpPr/>
            <p:nvPr/>
          </p:nvSpPr>
          <p:spPr>
            <a:xfrm>
              <a:off x="8575654" y="936998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3" name="object 59">
              <a:extLst>
                <a:ext uri="{FF2B5EF4-FFF2-40B4-BE49-F238E27FC236}">
                  <a16:creationId xmlns:a16="http://schemas.microsoft.com/office/drawing/2014/main" id="{961C9B15-3ACF-9AD5-50FE-4174F71DF52E}"/>
                </a:ext>
              </a:extLst>
            </p:cNvPr>
            <p:cNvSpPr/>
            <p:nvPr/>
          </p:nvSpPr>
          <p:spPr>
            <a:xfrm>
              <a:off x="8575655" y="94846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4" name="object 60">
              <a:extLst>
                <a:ext uri="{FF2B5EF4-FFF2-40B4-BE49-F238E27FC236}">
                  <a16:creationId xmlns:a16="http://schemas.microsoft.com/office/drawing/2014/main" id="{5F8C6E7F-85E1-CE3C-1AAC-87851E859C2F}"/>
                </a:ext>
              </a:extLst>
            </p:cNvPr>
            <p:cNvSpPr/>
            <p:nvPr/>
          </p:nvSpPr>
          <p:spPr>
            <a:xfrm>
              <a:off x="8575653" y="95993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5" name="object 61">
              <a:extLst>
                <a:ext uri="{FF2B5EF4-FFF2-40B4-BE49-F238E27FC236}">
                  <a16:creationId xmlns:a16="http://schemas.microsoft.com/office/drawing/2014/main" id="{476E5F81-A812-5AB0-3581-465835A14BA0}"/>
                </a:ext>
              </a:extLst>
            </p:cNvPr>
            <p:cNvSpPr/>
            <p:nvPr/>
          </p:nvSpPr>
          <p:spPr>
            <a:xfrm>
              <a:off x="8575655" y="97140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6" name="object 62">
              <a:extLst>
                <a:ext uri="{FF2B5EF4-FFF2-40B4-BE49-F238E27FC236}">
                  <a16:creationId xmlns:a16="http://schemas.microsoft.com/office/drawing/2014/main" id="{D40AE87C-5B0D-DF63-0F39-B2C55ECF57BF}"/>
                </a:ext>
              </a:extLst>
            </p:cNvPr>
            <p:cNvSpPr/>
            <p:nvPr/>
          </p:nvSpPr>
          <p:spPr>
            <a:xfrm>
              <a:off x="8575655" y="98287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7" name="object 63">
              <a:extLst>
                <a:ext uri="{FF2B5EF4-FFF2-40B4-BE49-F238E27FC236}">
                  <a16:creationId xmlns:a16="http://schemas.microsoft.com/office/drawing/2014/main" id="{6D6D4243-A872-545C-0165-81A339D3F1E5}"/>
                </a:ext>
              </a:extLst>
            </p:cNvPr>
            <p:cNvSpPr/>
            <p:nvPr/>
          </p:nvSpPr>
          <p:spPr>
            <a:xfrm>
              <a:off x="8575654" y="994345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8" name="object 64">
              <a:extLst>
                <a:ext uri="{FF2B5EF4-FFF2-40B4-BE49-F238E27FC236}">
                  <a16:creationId xmlns:a16="http://schemas.microsoft.com/office/drawing/2014/main" id="{50BED1ED-1294-4FD2-3BA9-D6EFCE31DDAD}"/>
                </a:ext>
              </a:extLst>
            </p:cNvPr>
            <p:cNvSpPr/>
            <p:nvPr/>
          </p:nvSpPr>
          <p:spPr>
            <a:xfrm>
              <a:off x="8575654" y="100581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9" name="object 65">
              <a:extLst>
                <a:ext uri="{FF2B5EF4-FFF2-40B4-BE49-F238E27FC236}">
                  <a16:creationId xmlns:a16="http://schemas.microsoft.com/office/drawing/2014/main" id="{258A9112-87D1-FFA8-581B-D4B5F98A0DFC}"/>
                </a:ext>
              </a:extLst>
            </p:cNvPr>
            <p:cNvSpPr/>
            <p:nvPr/>
          </p:nvSpPr>
          <p:spPr>
            <a:xfrm>
              <a:off x="8575654" y="1017284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0" name="object 66">
              <a:extLst>
                <a:ext uri="{FF2B5EF4-FFF2-40B4-BE49-F238E27FC236}">
                  <a16:creationId xmlns:a16="http://schemas.microsoft.com/office/drawing/2014/main" id="{927E6885-8BA9-6EE1-F69E-B35E78335464}"/>
                </a:ext>
              </a:extLst>
            </p:cNvPr>
            <p:cNvSpPr/>
            <p:nvPr/>
          </p:nvSpPr>
          <p:spPr>
            <a:xfrm>
              <a:off x="8575655" y="102875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1" name="object 67">
              <a:extLst>
                <a:ext uri="{FF2B5EF4-FFF2-40B4-BE49-F238E27FC236}">
                  <a16:creationId xmlns:a16="http://schemas.microsoft.com/office/drawing/2014/main" id="{6BAAFEAF-FB9C-B027-6CAD-6A6321A55B24}"/>
                </a:ext>
              </a:extLst>
            </p:cNvPr>
            <p:cNvSpPr/>
            <p:nvPr/>
          </p:nvSpPr>
          <p:spPr>
            <a:xfrm>
              <a:off x="8575654" y="1040223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2" name="object 68">
              <a:extLst>
                <a:ext uri="{FF2B5EF4-FFF2-40B4-BE49-F238E27FC236}">
                  <a16:creationId xmlns:a16="http://schemas.microsoft.com/office/drawing/2014/main" id="{9141F84F-F2FF-3712-98F7-33978B2BBA94}"/>
                </a:ext>
              </a:extLst>
            </p:cNvPr>
            <p:cNvSpPr/>
            <p:nvPr/>
          </p:nvSpPr>
          <p:spPr>
            <a:xfrm>
              <a:off x="8575655" y="1051692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3" name="object 69">
              <a:extLst>
                <a:ext uri="{FF2B5EF4-FFF2-40B4-BE49-F238E27FC236}">
                  <a16:creationId xmlns:a16="http://schemas.microsoft.com/office/drawing/2014/main" id="{A198040D-CB4B-5E01-1744-FB10288390AD}"/>
                </a:ext>
              </a:extLst>
            </p:cNvPr>
            <p:cNvSpPr/>
            <p:nvPr/>
          </p:nvSpPr>
          <p:spPr>
            <a:xfrm>
              <a:off x="8575654" y="106316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4" name="object 70">
              <a:extLst>
                <a:ext uri="{FF2B5EF4-FFF2-40B4-BE49-F238E27FC236}">
                  <a16:creationId xmlns:a16="http://schemas.microsoft.com/office/drawing/2014/main" id="{70B80763-8D27-1C8A-189B-A5A5CA146BC8}"/>
                </a:ext>
              </a:extLst>
            </p:cNvPr>
            <p:cNvSpPr/>
            <p:nvPr/>
          </p:nvSpPr>
          <p:spPr>
            <a:xfrm>
              <a:off x="8683188" y="10746320"/>
              <a:ext cx="562610" cy="562610"/>
            </a:xfrm>
            <a:custGeom>
              <a:avLst/>
              <a:gdLst/>
              <a:ahLst/>
              <a:cxnLst/>
              <a:rect l="l" t="t" r="r" b="b"/>
              <a:pathLst>
                <a:path w="562609" h="562609">
                  <a:moveTo>
                    <a:pt x="562236" y="0"/>
                  </a:moveTo>
                  <a:lnTo>
                    <a:pt x="0" y="562236"/>
                  </a:lnTo>
                </a:path>
              </a:pathLst>
            </a:custGeom>
            <a:ln w="9525">
              <a:solidFill>
                <a:srgbClr val="878787"/>
              </a:solidFill>
            </a:ln>
          </p:spPr>
          <p:txBody>
            <a:bodyPr wrap="square" lIns="0" tIns="0" rIns="0" bIns="0" rtlCol="0"/>
            <a:lstStyle/>
            <a:p>
              <a:endParaRPr/>
            </a:p>
          </p:txBody>
        </p:sp>
        <p:sp>
          <p:nvSpPr>
            <p:cNvPr id="255" name="object 71">
              <a:extLst>
                <a:ext uri="{FF2B5EF4-FFF2-40B4-BE49-F238E27FC236}">
                  <a16:creationId xmlns:a16="http://schemas.microsoft.com/office/drawing/2014/main" id="{FF7AE089-37E8-09D0-479B-922BC5114E42}"/>
                </a:ext>
              </a:extLst>
            </p:cNvPr>
            <p:cNvSpPr/>
            <p:nvPr/>
          </p:nvSpPr>
          <p:spPr>
            <a:xfrm>
              <a:off x="8797881" y="10861012"/>
              <a:ext cx="447675" cy="447675"/>
            </a:xfrm>
            <a:custGeom>
              <a:avLst/>
              <a:gdLst/>
              <a:ahLst/>
              <a:cxnLst/>
              <a:rect l="l" t="t" r="r" b="b"/>
              <a:pathLst>
                <a:path w="447675" h="447675">
                  <a:moveTo>
                    <a:pt x="447543" y="0"/>
                  </a:moveTo>
                  <a:lnTo>
                    <a:pt x="0" y="447543"/>
                  </a:lnTo>
                </a:path>
              </a:pathLst>
            </a:custGeom>
            <a:ln w="9525">
              <a:solidFill>
                <a:srgbClr val="878787"/>
              </a:solidFill>
            </a:ln>
          </p:spPr>
          <p:txBody>
            <a:bodyPr wrap="square" lIns="0" tIns="0" rIns="0" bIns="0" rtlCol="0"/>
            <a:lstStyle/>
            <a:p>
              <a:endParaRPr/>
            </a:p>
          </p:txBody>
        </p:sp>
        <p:sp>
          <p:nvSpPr>
            <p:cNvPr id="256" name="object 72">
              <a:extLst>
                <a:ext uri="{FF2B5EF4-FFF2-40B4-BE49-F238E27FC236}">
                  <a16:creationId xmlns:a16="http://schemas.microsoft.com/office/drawing/2014/main" id="{699FB9D8-A532-1B15-F528-8B644EF36E67}"/>
                </a:ext>
              </a:extLst>
            </p:cNvPr>
            <p:cNvSpPr/>
            <p:nvPr/>
          </p:nvSpPr>
          <p:spPr>
            <a:xfrm>
              <a:off x="8912576" y="10975709"/>
              <a:ext cx="333375" cy="333375"/>
            </a:xfrm>
            <a:custGeom>
              <a:avLst/>
              <a:gdLst/>
              <a:ahLst/>
              <a:cxnLst/>
              <a:rect l="l" t="t" r="r" b="b"/>
              <a:pathLst>
                <a:path w="333375" h="333375">
                  <a:moveTo>
                    <a:pt x="332847" y="0"/>
                  </a:moveTo>
                  <a:lnTo>
                    <a:pt x="0" y="332847"/>
                  </a:lnTo>
                </a:path>
              </a:pathLst>
            </a:custGeom>
            <a:ln w="9525">
              <a:solidFill>
                <a:srgbClr val="878787"/>
              </a:solidFill>
            </a:ln>
          </p:spPr>
          <p:txBody>
            <a:bodyPr wrap="square" lIns="0" tIns="0" rIns="0" bIns="0" rtlCol="0"/>
            <a:lstStyle/>
            <a:p>
              <a:endParaRPr/>
            </a:p>
          </p:txBody>
        </p:sp>
        <p:sp>
          <p:nvSpPr>
            <p:cNvPr id="257" name="object 73">
              <a:extLst>
                <a:ext uri="{FF2B5EF4-FFF2-40B4-BE49-F238E27FC236}">
                  <a16:creationId xmlns:a16="http://schemas.microsoft.com/office/drawing/2014/main" id="{834FBCE3-3D2E-D02D-06A3-CB9D3897C504}"/>
                </a:ext>
              </a:extLst>
            </p:cNvPr>
            <p:cNvSpPr/>
            <p:nvPr/>
          </p:nvSpPr>
          <p:spPr>
            <a:xfrm>
              <a:off x="9027271" y="11090401"/>
              <a:ext cx="218440" cy="218440"/>
            </a:xfrm>
            <a:custGeom>
              <a:avLst/>
              <a:gdLst/>
              <a:ahLst/>
              <a:cxnLst/>
              <a:rect l="l" t="t" r="r" b="b"/>
              <a:pathLst>
                <a:path w="218440" h="218440">
                  <a:moveTo>
                    <a:pt x="218154" y="0"/>
                  </a:moveTo>
                  <a:lnTo>
                    <a:pt x="0" y="218154"/>
                  </a:lnTo>
                </a:path>
              </a:pathLst>
            </a:custGeom>
            <a:ln w="9525">
              <a:solidFill>
                <a:srgbClr val="878787"/>
              </a:solidFill>
            </a:ln>
          </p:spPr>
          <p:txBody>
            <a:bodyPr wrap="square" lIns="0" tIns="0" rIns="0" bIns="0" rtlCol="0"/>
            <a:lstStyle/>
            <a:p>
              <a:endParaRPr/>
            </a:p>
          </p:txBody>
        </p:sp>
        <p:sp>
          <p:nvSpPr>
            <p:cNvPr id="258" name="object 74">
              <a:extLst>
                <a:ext uri="{FF2B5EF4-FFF2-40B4-BE49-F238E27FC236}">
                  <a16:creationId xmlns:a16="http://schemas.microsoft.com/office/drawing/2014/main" id="{AEA1085A-674E-825F-40D2-1B8D7DFBE1FB}"/>
                </a:ext>
              </a:extLst>
            </p:cNvPr>
            <p:cNvSpPr/>
            <p:nvPr/>
          </p:nvSpPr>
          <p:spPr>
            <a:xfrm>
              <a:off x="9141966" y="11205098"/>
              <a:ext cx="103505" cy="103505"/>
            </a:xfrm>
            <a:custGeom>
              <a:avLst/>
              <a:gdLst/>
              <a:ahLst/>
              <a:cxnLst/>
              <a:rect l="l" t="t" r="r" b="b"/>
              <a:pathLst>
                <a:path w="103504" h="103504">
                  <a:moveTo>
                    <a:pt x="103458" y="0"/>
                  </a:moveTo>
                  <a:lnTo>
                    <a:pt x="0" y="103458"/>
                  </a:lnTo>
                </a:path>
              </a:pathLst>
            </a:custGeom>
            <a:ln w="9525">
              <a:solidFill>
                <a:srgbClr val="878787"/>
              </a:solidFill>
            </a:ln>
          </p:spPr>
          <p:txBody>
            <a:bodyPr wrap="square" lIns="0" tIns="0" rIns="0" bIns="0" rtlCol="0"/>
            <a:lstStyle/>
            <a:p>
              <a:endParaRPr/>
            </a:p>
          </p:txBody>
        </p:sp>
      </p:grpSp>
      <p:sp>
        <p:nvSpPr>
          <p:cNvPr id="259" name="Rechteck 258">
            <a:extLst>
              <a:ext uri="{FF2B5EF4-FFF2-40B4-BE49-F238E27FC236}">
                <a16:creationId xmlns:a16="http://schemas.microsoft.com/office/drawing/2014/main" id="{C7660737-15FB-BE1F-199B-AD995556C2D6}"/>
              </a:ext>
            </a:extLst>
          </p:cNvPr>
          <p:cNvSpPr/>
          <p:nvPr userDrawn="1"/>
        </p:nvSpPr>
        <p:spPr>
          <a:xfrm>
            <a:off x="4724042"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260" name="Rechteck 259">
            <a:extLst>
              <a:ext uri="{FF2B5EF4-FFF2-40B4-BE49-F238E27FC236}">
                <a16:creationId xmlns:a16="http://schemas.microsoft.com/office/drawing/2014/main" id="{8FF8EB2E-E206-8F14-A0C4-6D19B8BD7C9F}"/>
              </a:ext>
            </a:extLst>
          </p:cNvPr>
          <p:cNvSpPr/>
          <p:nvPr userDrawn="1"/>
        </p:nvSpPr>
        <p:spPr>
          <a:xfrm>
            <a:off x="6157012"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261" name="Rechteck 260">
            <a:extLst>
              <a:ext uri="{FF2B5EF4-FFF2-40B4-BE49-F238E27FC236}">
                <a16:creationId xmlns:a16="http://schemas.microsoft.com/office/drawing/2014/main" id="{4768A4BE-69B5-17E4-0291-6431EFE9C423}"/>
              </a:ext>
            </a:extLst>
          </p:cNvPr>
          <p:cNvSpPr/>
          <p:nvPr userDrawn="1"/>
        </p:nvSpPr>
        <p:spPr>
          <a:xfrm>
            <a:off x="7589981"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263" name="Text Placeholder 2">
            <a:extLst>
              <a:ext uri="{FF2B5EF4-FFF2-40B4-BE49-F238E27FC236}">
                <a16:creationId xmlns:a16="http://schemas.microsoft.com/office/drawing/2014/main" id="{989330C6-94D4-4663-10EA-569746BB2318}"/>
              </a:ext>
            </a:extLst>
          </p:cNvPr>
          <p:cNvSpPr>
            <a:spLocks noGrp="1"/>
          </p:cNvSpPr>
          <p:nvPr>
            <p:ph idx="1" hasCustomPrompt="1"/>
          </p:nvPr>
        </p:nvSpPr>
        <p:spPr>
          <a:xfrm>
            <a:off x="4724042" y="1933336"/>
            <a:ext cx="1296127" cy="2184684"/>
          </a:xfrm>
          <a:prstGeom prst="rect">
            <a:avLst/>
          </a:prstGeom>
        </p:spPr>
        <p:txBody>
          <a:bodyPr vert="horz" lIns="91440" tIns="45720" rIns="91440" bIns="45720" rtlCol="0" anchor="ctr">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65" name="Text Placeholder 2">
            <a:extLst>
              <a:ext uri="{FF2B5EF4-FFF2-40B4-BE49-F238E27FC236}">
                <a16:creationId xmlns:a16="http://schemas.microsoft.com/office/drawing/2014/main" id="{CBFAE113-9483-93F2-3C09-CFBC00B70C39}"/>
              </a:ext>
            </a:extLst>
          </p:cNvPr>
          <p:cNvSpPr>
            <a:spLocks noGrp="1"/>
          </p:cNvSpPr>
          <p:nvPr>
            <p:ph idx="11" hasCustomPrompt="1"/>
          </p:nvPr>
        </p:nvSpPr>
        <p:spPr>
          <a:xfrm>
            <a:off x="6157012" y="1933336"/>
            <a:ext cx="1296127" cy="2184684"/>
          </a:xfrm>
          <a:prstGeom prst="rect">
            <a:avLst/>
          </a:prstGeom>
        </p:spPr>
        <p:txBody>
          <a:bodyPr vert="horz" lIns="91440" tIns="45720" rIns="91440" bIns="45720" rtlCol="0" anchor="ctr">
            <a:normAutofit/>
          </a:bodyPr>
          <a:lstStyle>
            <a:lvl1pPr>
              <a:lnSpc>
                <a:spcPts val="1100"/>
              </a:lnSpc>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266" name="Text Placeholder 2">
            <a:extLst>
              <a:ext uri="{FF2B5EF4-FFF2-40B4-BE49-F238E27FC236}">
                <a16:creationId xmlns:a16="http://schemas.microsoft.com/office/drawing/2014/main" id="{79635D62-BD46-6553-3FD7-5DE096D4045B}"/>
              </a:ext>
            </a:extLst>
          </p:cNvPr>
          <p:cNvSpPr>
            <a:spLocks noGrp="1"/>
          </p:cNvSpPr>
          <p:nvPr>
            <p:ph idx="12" hasCustomPrompt="1"/>
          </p:nvPr>
        </p:nvSpPr>
        <p:spPr>
          <a:xfrm>
            <a:off x="7589981" y="1933336"/>
            <a:ext cx="1296127" cy="2184684"/>
          </a:xfrm>
          <a:prstGeom prst="rect">
            <a:avLst/>
          </a:prstGeom>
        </p:spPr>
        <p:txBody>
          <a:bodyPr vert="horz" lIns="91440" tIns="45720" rIns="91440" bIns="45720" rtlCol="0" anchor="ctr">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 name="Holder 2">
            <a:extLst>
              <a:ext uri="{FF2B5EF4-FFF2-40B4-BE49-F238E27FC236}">
                <a16:creationId xmlns:a16="http://schemas.microsoft.com/office/drawing/2014/main" id="{F721AB76-E722-4DB6-3D9E-8077510D6123}"/>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3606678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74" name="Bildplatzhalter 2">
            <a:extLst>
              <a:ext uri="{FF2B5EF4-FFF2-40B4-BE49-F238E27FC236}">
                <a16:creationId xmlns:a16="http://schemas.microsoft.com/office/drawing/2014/main" id="{82F2CAAE-357C-6670-E1D3-4C78779C0647}"/>
              </a:ext>
            </a:extLst>
          </p:cNvPr>
          <p:cNvSpPr>
            <a:spLocks noGrp="1"/>
          </p:cNvSpPr>
          <p:nvPr>
            <p:ph type="pic" sz="quarter" idx="10" hasCustomPrompt="1"/>
          </p:nvPr>
        </p:nvSpPr>
        <p:spPr>
          <a:xfrm>
            <a:off x="0" y="856800"/>
            <a:ext cx="3886848" cy="4286700"/>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192" name="Text Placeholder 2">
            <a:extLst>
              <a:ext uri="{FF2B5EF4-FFF2-40B4-BE49-F238E27FC236}">
                <a16:creationId xmlns:a16="http://schemas.microsoft.com/office/drawing/2014/main" id="{D8AE663F-87AD-347A-4531-7B64FC630C67}"/>
              </a:ext>
            </a:extLst>
          </p:cNvPr>
          <p:cNvSpPr>
            <a:spLocks noGrp="1"/>
          </p:cNvSpPr>
          <p:nvPr>
            <p:ph idx="1" hasCustomPrompt="1"/>
          </p:nvPr>
        </p:nvSpPr>
        <p:spPr>
          <a:xfrm>
            <a:off x="4876800" y="1123950"/>
            <a:ext cx="4027176" cy="3659156"/>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grpSp>
        <p:nvGrpSpPr>
          <p:cNvPr id="193" name="Gruppieren 192">
            <a:extLst>
              <a:ext uri="{FF2B5EF4-FFF2-40B4-BE49-F238E27FC236}">
                <a16:creationId xmlns:a16="http://schemas.microsoft.com/office/drawing/2014/main" id="{A789D4E4-85E9-3470-50B9-0B780BCBDBC7}"/>
              </a:ext>
            </a:extLst>
          </p:cNvPr>
          <p:cNvGrpSpPr/>
          <p:nvPr userDrawn="1"/>
        </p:nvGrpSpPr>
        <p:grpSpPr>
          <a:xfrm>
            <a:off x="3886200" y="2077388"/>
            <a:ext cx="304105" cy="3085162"/>
            <a:chOff x="8575653" y="4508868"/>
            <a:chExt cx="670298" cy="6800216"/>
          </a:xfrm>
        </p:grpSpPr>
        <p:sp>
          <p:nvSpPr>
            <p:cNvPr id="194" name="object 10">
              <a:extLst>
                <a:ext uri="{FF2B5EF4-FFF2-40B4-BE49-F238E27FC236}">
                  <a16:creationId xmlns:a16="http://schemas.microsoft.com/office/drawing/2014/main" id="{92DECB39-8006-C512-4506-9751F1D19FE2}"/>
                </a:ext>
              </a:extLst>
            </p:cNvPr>
            <p:cNvSpPr/>
            <p:nvPr/>
          </p:nvSpPr>
          <p:spPr>
            <a:xfrm>
              <a:off x="8575655" y="4508868"/>
              <a:ext cx="26034" cy="26034"/>
            </a:xfrm>
            <a:custGeom>
              <a:avLst/>
              <a:gdLst/>
              <a:ahLst/>
              <a:cxnLst/>
              <a:rect l="l" t="t" r="r" b="b"/>
              <a:pathLst>
                <a:path w="26034" h="26035">
                  <a:moveTo>
                    <a:pt x="25526" y="0"/>
                  </a:moveTo>
                  <a:lnTo>
                    <a:pt x="0" y="25526"/>
                  </a:lnTo>
                </a:path>
              </a:pathLst>
            </a:custGeom>
            <a:ln w="9525">
              <a:solidFill>
                <a:srgbClr val="878787"/>
              </a:solidFill>
            </a:ln>
          </p:spPr>
          <p:txBody>
            <a:bodyPr wrap="square" lIns="0" tIns="0" rIns="0" bIns="0" rtlCol="0"/>
            <a:lstStyle/>
            <a:p>
              <a:endParaRPr/>
            </a:p>
          </p:txBody>
        </p:sp>
        <p:sp>
          <p:nvSpPr>
            <p:cNvPr id="195" name="object 11">
              <a:extLst>
                <a:ext uri="{FF2B5EF4-FFF2-40B4-BE49-F238E27FC236}">
                  <a16:creationId xmlns:a16="http://schemas.microsoft.com/office/drawing/2014/main" id="{2E253F4F-6704-91EF-FB49-139C5D1C3BA8}"/>
                </a:ext>
              </a:extLst>
            </p:cNvPr>
            <p:cNvSpPr/>
            <p:nvPr/>
          </p:nvSpPr>
          <p:spPr>
            <a:xfrm>
              <a:off x="8575654" y="4508868"/>
              <a:ext cx="140335" cy="140335"/>
            </a:xfrm>
            <a:custGeom>
              <a:avLst/>
              <a:gdLst/>
              <a:ahLst/>
              <a:cxnLst/>
              <a:rect l="l" t="t" r="r" b="b"/>
              <a:pathLst>
                <a:path w="140334" h="140335">
                  <a:moveTo>
                    <a:pt x="140221" y="0"/>
                  </a:moveTo>
                  <a:lnTo>
                    <a:pt x="0" y="140222"/>
                  </a:lnTo>
                </a:path>
              </a:pathLst>
            </a:custGeom>
            <a:ln w="9525">
              <a:solidFill>
                <a:srgbClr val="878787"/>
              </a:solidFill>
            </a:ln>
          </p:spPr>
          <p:txBody>
            <a:bodyPr wrap="square" lIns="0" tIns="0" rIns="0" bIns="0" rtlCol="0"/>
            <a:lstStyle/>
            <a:p>
              <a:endParaRPr/>
            </a:p>
          </p:txBody>
        </p:sp>
        <p:sp>
          <p:nvSpPr>
            <p:cNvPr id="196" name="object 12">
              <a:extLst>
                <a:ext uri="{FF2B5EF4-FFF2-40B4-BE49-F238E27FC236}">
                  <a16:creationId xmlns:a16="http://schemas.microsoft.com/office/drawing/2014/main" id="{F1F07062-5467-F9CA-EB32-BDB8C7B9D485}"/>
                </a:ext>
              </a:extLst>
            </p:cNvPr>
            <p:cNvSpPr/>
            <p:nvPr/>
          </p:nvSpPr>
          <p:spPr>
            <a:xfrm>
              <a:off x="8575654" y="4508868"/>
              <a:ext cx="255270" cy="255270"/>
            </a:xfrm>
            <a:custGeom>
              <a:avLst/>
              <a:gdLst/>
              <a:ahLst/>
              <a:cxnLst/>
              <a:rect l="l" t="t" r="r" b="b"/>
              <a:pathLst>
                <a:path w="255270" h="255270">
                  <a:moveTo>
                    <a:pt x="254918" y="0"/>
                  </a:moveTo>
                  <a:lnTo>
                    <a:pt x="0" y="254918"/>
                  </a:lnTo>
                </a:path>
              </a:pathLst>
            </a:custGeom>
            <a:ln w="9525">
              <a:solidFill>
                <a:srgbClr val="878787"/>
              </a:solidFill>
            </a:ln>
          </p:spPr>
          <p:txBody>
            <a:bodyPr wrap="square" lIns="0" tIns="0" rIns="0" bIns="0" rtlCol="0"/>
            <a:lstStyle/>
            <a:p>
              <a:endParaRPr/>
            </a:p>
          </p:txBody>
        </p:sp>
        <p:sp>
          <p:nvSpPr>
            <p:cNvPr id="197" name="object 13">
              <a:extLst>
                <a:ext uri="{FF2B5EF4-FFF2-40B4-BE49-F238E27FC236}">
                  <a16:creationId xmlns:a16="http://schemas.microsoft.com/office/drawing/2014/main" id="{A6DAE569-3E14-FFD4-DA3F-9EE7A5214321}"/>
                </a:ext>
              </a:extLst>
            </p:cNvPr>
            <p:cNvSpPr/>
            <p:nvPr/>
          </p:nvSpPr>
          <p:spPr>
            <a:xfrm>
              <a:off x="8575654" y="4508868"/>
              <a:ext cx="370205" cy="370205"/>
            </a:xfrm>
            <a:custGeom>
              <a:avLst/>
              <a:gdLst/>
              <a:ahLst/>
              <a:cxnLst/>
              <a:rect l="l" t="t" r="r" b="b"/>
              <a:pathLst>
                <a:path w="370204" h="370204">
                  <a:moveTo>
                    <a:pt x="369611" y="0"/>
                  </a:moveTo>
                  <a:lnTo>
                    <a:pt x="0" y="369612"/>
                  </a:lnTo>
                </a:path>
              </a:pathLst>
            </a:custGeom>
            <a:ln w="9525">
              <a:solidFill>
                <a:srgbClr val="878787"/>
              </a:solidFill>
            </a:ln>
          </p:spPr>
          <p:txBody>
            <a:bodyPr wrap="square" lIns="0" tIns="0" rIns="0" bIns="0" rtlCol="0"/>
            <a:lstStyle/>
            <a:p>
              <a:endParaRPr/>
            </a:p>
          </p:txBody>
        </p:sp>
        <p:sp>
          <p:nvSpPr>
            <p:cNvPr id="198" name="object 14">
              <a:extLst>
                <a:ext uri="{FF2B5EF4-FFF2-40B4-BE49-F238E27FC236}">
                  <a16:creationId xmlns:a16="http://schemas.microsoft.com/office/drawing/2014/main" id="{7C2226AD-0DA7-FE3C-2E1D-C180653393F4}"/>
                </a:ext>
              </a:extLst>
            </p:cNvPr>
            <p:cNvSpPr/>
            <p:nvPr/>
          </p:nvSpPr>
          <p:spPr>
            <a:xfrm>
              <a:off x="8575655" y="4508868"/>
              <a:ext cx="484505" cy="484505"/>
            </a:xfrm>
            <a:custGeom>
              <a:avLst/>
              <a:gdLst/>
              <a:ahLst/>
              <a:cxnLst/>
              <a:rect l="l" t="t" r="r" b="b"/>
              <a:pathLst>
                <a:path w="484504" h="484504">
                  <a:moveTo>
                    <a:pt x="484307" y="0"/>
                  </a:moveTo>
                  <a:lnTo>
                    <a:pt x="0" y="484307"/>
                  </a:lnTo>
                </a:path>
              </a:pathLst>
            </a:custGeom>
            <a:ln w="9525">
              <a:solidFill>
                <a:srgbClr val="878787"/>
              </a:solidFill>
            </a:ln>
          </p:spPr>
          <p:txBody>
            <a:bodyPr wrap="square" lIns="0" tIns="0" rIns="0" bIns="0" rtlCol="0"/>
            <a:lstStyle/>
            <a:p>
              <a:endParaRPr/>
            </a:p>
          </p:txBody>
        </p:sp>
        <p:sp>
          <p:nvSpPr>
            <p:cNvPr id="199" name="object 15">
              <a:extLst>
                <a:ext uri="{FF2B5EF4-FFF2-40B4-BE49-F238E27FC236}">
                  <a16:creationId xmlns:a16="http://schemas.microsoft.com/office/drawing/2014/main" id="{55246555-8A70-E106-431C-2BB361A86AEE}"/>
                </a:ext>
              </a:extLst>
            </p:cNvPr>
            <p:cNvSpPr/>
            <p:nvPr/>
          </p:nvSpPr>
          <p:spPr>
            <a:xfrm>
              <a:off x="8575654" y="4508868"/>
              <a:ext cx="599440" cy="599440"/>
            </a:xfrm>
            <a:custGeom>
              <a:avLst/>
              <a:gdLst/>
              <a:ahLst/>
              <a:cxnLst/>
              <a:rect l="l" t="t" r="r" b="b"/>
              <a:pathLst>
                <a:path w="599440" h="599439">
                  <a:moveTo>
                    <a:pt x="599002" y="0"/>
                  </a:moveTo>
                  <a:lnTo>
                    <a:pt x="0" y="599003"/>
                  </a:lnTo>
                </a:path>
              </a:pathLst>
            </a:custGeom>
            <a:ln w="9525">
              <a:solidFill>
                <a:srgbClr val="878787"/>
              </a:solidFill>
            </a:ln>
          </p:spPr>
          <p:txBody>
            <a:bodyPr wrap="square" lIns="0" tIns="0" rIns="0" bIns="0" rtlCol="0"/>
            <a:lstStyle/>
            <a:p>
              <a:endParaRPr/>
            </a:p>
          </p:txBody>
        </p:sp>
        <p:sp>
          <p:nvSpPr>
            <p:cNvPr id="200" name="object 16">
              <a:extLst>
                <a:ext uri="{FF2B5EF4-FFF2-40B4-BE49-F238E27FC236}">
                  <a16:creationId xmlns:a16="http://schemas.microsoft.com/office/drawing/2014/main" id="{C51CEB56-AFF4-1221-E12B-C65F73F8A1A5}"/>
                </a:ext>
              </a:extLst>
            </p:cNvPr>
            <p:cNvSpPr/>
            <p:nvPr/>
          </p:nvSpPr>
          <p:spPr>
            <a:xfrm>
              <a:off x="8575655" y="455279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1" name="object 17">
              <a:extLst>
                <a:ext uri="{FF2B5EF4-FFF2-40B4-BE49-F238E27FC236}">
                  <a16:creationId xmlns:a16="http://schemas.microsoft.com/office/drawing/2014/main" id="{D541649A-FFEF-598B-4346-70D61A57324C}"/>
                </a:ext>
              </a:extLst>
            </p:cNvPr>
            <p:cNvSpPr/>
            <p:nvPr/>
          </p:nvSpPr>
          <p:spPr>
            <a:xfrm>
              <a:off x="8575654" y="466748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2" name="object 18">
              <a:extLst>
                <a:ext uri="{FF2B5EF4-FFF2-40B4-BE49-F238E27FC236}">
                  <a16:creationId xmlns:a16="http://schemas.microsoft.com/office/drawing/2014/main" id="{DA456CAE-1814-36E9-7474-59B2CCACA683}"/>
                </a:ext>
              </a:extLst>
            </p:cNvPr>
            <p:cNvSpPr/>
            <p:nvPr/>
          </p:nvSpPr>
          <p:spPr>
            <a:xfrm>
              <a:off x="8575654" y="47821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3" name="object 19">
              <a:extLst>
                <a:ext uri="{FF2B5EF4-FFF2-40B4-BE49-F238E27FC236}">
                  <a16:creationId xmlns:a16="http://schemas.microsoft.com/office/drawing/2014/main" id="{FEFB02C8-551C-147C-12A5-79FC89E67861}"/>
                </a:ext>
              </a:extLst>
            </p:cNvPr>
            <p:cNvSpPr/>
            <p:nvPr/>
          </p:nvSpPr>
          <p:spPr>
            <a:xfrm>
              <a:off x="8575654" y="489687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4" name="object 20">
              <a:extLst>
                <a:ext uri="{FF2B5EF4-FFF2-40B4-BE49-F238E27FC236}">
                  <a16:creationId xmlns:a16="http://schemas.microsoft.com/office/drawing/2014/main" id="{1C8FD697-C145-0885-98DC-DB5D2CD2BF5A}"/>
                </a:ext>
              </a:extLst>
            </p:cNvPr>
            <p:cNvSpPr/>
            <p:nvPr/>
          </p:nvSpPr>
          <p:spPr>
            <a:xfrm>
              <a:off x="8575655" y="50115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5" name="object 21">
              <a:extLst>
                <a:ext uri="{FF2B5EF4-FFF2-40B4-BE49-F238E27FC236}">
                  <a16:creationId xmlns:a16="http://schemas.microsoft.com/office/drawing/2014/main" id="{182DC5C7-F810-D08F-EC56-3EC509145192}"/>
                </a:ext>
              </a:extLst>
            </p:cNvPr>
            <p:cNvSpPr/>
            <p:nvPr/>
          </p:nvSpPr>
          <p:spPr>
            <a:xfrm>
              <a:off x="8575654" y="512626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6" name="object 22">
              <a:extLst>
                <a:ext uri="{FF2B5EF4-FFF2-40B4-BE49-F238E27FC236}">
                  <a16:creationId xmlns:a16="http://schemas.microsoft.com/office/drawing/2014/main" id="{6016F871-51DC-E998-F77E-A892EA6B8F6D}"/>
                </a:ext>
              </a:extLst>
            </p:cNvPr>
            <p:cNvSpPr/>
            <p:nvPr/>
          </p:nvSpPr>
          <p:spPr>
            <a:xfrm>
              <a:off x="8575655" y="52409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7" name="object 23">
              <a:extLst>
                <a:ext uri="{FF2B5EF4-FFF2-40B4-BE49-F238E27FC236}">
                  <a16:creationId xmlns:a16="http://schemas.microsoft.com/office/drawing/2014/main" id="{8BECB3D6-C739-6719-39F2-47EA322F2D0A}"/>
                </a:ext>
              </a:extLst>
            </p:cNvPr>
            <p:cNvSpPr/>
            <p:nvPr/>
          </p:nvSpPr>
          <p:spPr>
            <a:xfrm>
              <a:off x="8575655" y="53556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8" name="object 24">
              <a:extLst>
                <a:ext uri="{FF2B5EF4-FFF2-40B4-BE49-F238E27FC236}">
                  <a16:creationId xmlns:a16="http://schemas.microsoft.com/office/drawing/2014/main" id="{4ABBC986-7551-C960-2D6B-2C4680E4442C}"/>
                </a:ext>
              </a:extLst>
            </p:cNvPr>
            <p:cNvSpPr/>
            <p:nvPr/>
          </p:nvSpPr>
          <p:spPr>
            <a:xfrm>
              <a:off x="8575654" y="54703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9" name="object 25">
              <a:extLst>
                <a:ext uri="{FF2B5EF4-FFF2-40B4-BE49-F238E27FC236}">
                  <a16:creationId xmlns:a16="http://schemas.microsoft.com/office/drawing/2014/main" id="{D46DE13E-2354-C8B7-42E9-254EFEB1C870}"/>
                </a:ext>
              </a:extLst>
            </p:cNvPr>
            <p:cNvSpPr/>
            <p:nvPr/>
          </p:nvSpPr>
          <p:spPr>
            <a:xfrm>
              <a:off x="8575655" y="55850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0" name="object 26">
              <a:extLst>
                <a:ext uri="{FF2B5EF4-FFF2-40B4-BE49-F238E27FC236}">
                  <a16:creationId xmlns:a16="http://schemas.microsoft.com/office/drawing/2014/main" id="{9149AD4B-1E2E-94C6-768E-DD9F89938D72}"/>
                </a:ext>
              </a:extLst>
            </p:cNvPr>
            <p:cNvSpPr/>
            <p:nvPr/>
          </p:nvSpPr>
          <p:spPr>
            <a:xfrm>
              <a:off x="8575655" y="569974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1" name="object 27">
              <a:extLst>
                <a:ext uri="{FF2B5EF4-FFF2-40B4-BE49-F238E27FC236}">
                  <a16:creationId xmlns:a16="http://schemas.microsoft.com/office/drawing/2014/main" id="{29FA8909-F734-CC62-297E-D472A4E0DBFC}"/>
                </a:ext>
              </a:extLst>
            </p:cNvPr>
            <p:cNvSpPr/>
            <p:nvPr/>
          </p:nvSpPr>
          <p:spPr>
            <a:xfrm>
              <a:off x="8575654" y="58144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2" name="object 28">
              <a:extLst>
                <a:ext uri="{FF2B5EF4-FFF2-40B4-BE49-F238E27FC236}">
                  <a16:creationId xmlns:a16="http://schemas.microsoft.com/office/drawing/2014/main" id="{29F4487D-80DC-B47C-47F4-0192D342C83C}"/>
                </a:ext>
              </a:extLst>
            </p:cNvPr>
            <p:cNvSpPr/>
            <p:nvPr/>
          </p:nvSpPr>
          <p:spPr>
            <a:xfrm>
              <a:off x="8575654" y="592913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3" name="object 29">
              <a:extLst>
                <a:ext uri="{FF2B5EF4-FFF2-40B4-BE49-F238E27FC236}">
                  <a16:creationId xmlns:a16="http://schemas.microsoft.com/office/drawing/2014/main" id="{8DDA329A-6334-F177-7DB9-70B9484863A8}"/>
                </a:ext>
              </a:extLst>
            </p:cNvPr>
            <p:cNvSpPr/>
            <p:nvPr/>
          </p:nvSpPr>
          <p:spPr>
            <a:xfrm>
              <a:off x="8575655" y="604382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4" name="object 30">
              <a:extLst>
                <a:ext uri="{FF2B5EF4-FFF2-40B4-BE49-F238E27FC236}">
                  <a16:creationId xmlns:a16="http://schemas.microsoft.com/office/drawing/2014/main" id="{73C1362E-4BF2-7C09-5FD3-33B96665DA69}"/>
                </a:ext>
              </a:extLst>
            </p:cNvPr>
            <p:cNvSpPr/>
            <p:nvPr/>
          </p:nvSpPr>
          <p:spPr>
            <a:xfrm>
              <a:off x="8575654" y="61585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5" name="object 31">
              <a:extLst>
                <a:ext uri="{FF2B5EF4-FFF2-40B4-BE49-F238E27FC236}">
                  <a16:creationId xmlns:a16="http://schemas.microsoft.com/office/drawing/2014/main" id="{E7C9EC6B-318D-6891-1EA8-13912E6DF68C}"/>
                </a:ext>
              </a:extLst>
            </p:cNvPr>
            <p:cNvSpPr/>
            <p:nvPr/>
          </p:nvSpPr>
          <p:spPr>
            <a:xfrm>
              <a:off x="8575655" y="627321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6" name="object 32">
              <a:extLst>
                <a:ext uri="{FF2B5EF4-FFF2-40B4-BE49-F238E27FC236}">
                  <a16:creationId xmlns:a16="http://schemas.microsoft.com/office/drawing/2014/main" id="{A077C685-C028-5C56-4D5E-B8C31289EFD4}"/>
                </a:ext>
              </a:extLst>
            </p:cNvPr>
            <p:cNvSpPr/>
            <p:nvPr/>
          </p:nvSpPr>
          <p:spPr>
            <a:xfrm>
              <a:off x="8575654" y="638791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7" name="object 33">
              <a:extLst>
                <a:ext uri="{FF2B5EF4-FFF2-40B4-BE49-F238E27FC236}">
                  <a16:creationId xmlns:a16="http://schemas.microsoft.com/office/drawing/2014/main" id="{F0EBE458-BBCD-A690-C5E7-62C400CBB30E}"/>
                </a:ext>
              </a:extLst>
            </p:cNvPr>
            <p:cNvSpPr/>
            <p:nvPr/>
          </p:nvSpPr>
          <p:spPr>
            <a:xfrm>
              <a:off x="8575653" y="650260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8" name="object 34">
              <a:extLst>
                <a:ext uri="{FF2B5EF4-FFF2-40B4-BE49-F238E27FC236}">
                  <a16:creationId xmlns:a16="http://schemas.microsoft.com/office/drawing/2014/main" id="{FDE5641E-1E1D-D1E7-1A59-76D48E9980E0}"/>
                </a:ext>
              </a:extLst>
            </p:cNvPr>
            <p:cNvSpPr/>
            <p:nvPr/>
          </p:nvSpPr>
          <p:spPr>
            <a:xfrm>
              <a:off x="8575655" y="661730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9" name="object 35">
              <a:extLst>
                <a:ext uri="{FF2B5EF4-FFF2-40B4-BE49-F238E27FC236}">
                  <a16:creationId xmlns:a16="http://schemas.microsoft.com/office/drawing/2014/main" id="{C0CAE089-05CF-85D4-7FDD-7278620BAAAF}"/>
                </a:ext>
              </a:extLst>
            </p:cNvPr>
            <p:cNvSpPr/>
            <p:nvPr/>
          </p:nvSpPr>
          <p:spPr>
            <a:xfrm>
              <a:off x="8575655" y="67319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0" name="object 36">
              <a:extLst>
                <a:ext uri="{FF2B5EF4-FFF2-40B4-BE49-F238E27FC236}">
                  <a16:creationId xmlns:a16="http://schemas.microsoft.com/office/drawing/2014/main" id="{AC599D35-CDDD-7D38-746B-699311AFCA01}"/>
                </a:ext>
              </a:extLst>
            </p:cNvPr>
            <p:cNvSpPr/>
            <p:nvPr/>
          </p:nvSpPr>
          <p:spPr>
            <a:xfrm>
              <a:off x="8575654" y="684669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1" name="object 37">
              <a:extLst>
                <a:ext uri="{FF2B5EF4-FFF2-40B4-BE49-F238E27FC236}">
                  <a16:creationId xmlns:a16="http://schemas.microsoft.com/office/drawing/2014/main" id="{4C77CC2D-5ED8-7491-8BA8-8AF7C3A682B8}"/>
                </a:ext>
              </a:extLst>
            </p:cNvPr>
            <p:cNvSpPr/>
            <p:nvPr/>
          </p:nvSpPr>
          <p:spPr>
            <a:xfrm>
              <a:off x="8575655" y="696138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2" name="object 38">
              <a:extLst>
                <a:ext uri="{FF2B5EF4-FFF2-40B4-BE49-F238E27FC236}">
                  <a16:creationId xmlns:a16="http://schemas.microsoft.com/office/drawing/2014/main" id="{B4C7B80A-096B-F0C0-3D91-9FA918B07039}"/>
                </a:ext>
              </a:extLst>
            </p:cNvPr>
            <p:cNvSpPr/>
            <p:nvPr/>
          </p:nvSpPr>
          <p:spPr>
            <a:xfrm>
              <a:off x="8575655" y="707608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3" name="object 39">
              <a:extLst>
                <a:ext uri="{FF2B5EF4-FFF2-40B4-BE49-F238E27FC236}">
                  <a16:creationId xmlns:a16="http://schemas.microsoft.com/office/drawing/2014/main" id="{6A45DF91-59B7-4891-565A-E1EC904BBABE}"/>
                </a:ext>
              </a:extLst>
            </p:cNvPr>
            <p:cNvSpPr/>
            <p:nvPr/>
          </p:nvSpPr>
          <p:spPr>
            <a:xfrm>
              <a:off x="8575654" y="719077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4" name="object 40">
              <a:extLst>
                <a:ext uri="{FF2B5EF4-FFF2-40B4-BE49-F238E27FC236}">
                  <a16:creationId xmlns:a16="http://schemas.microsoft.com/office/drawing/2014/main" id="{DF0277F3-9B65-DC9E-91EE-5223C798CF7C}"/>
                </a:ext>
              </a:extLst>
            </p:cNvPr>
            <p:cNvSpPr/>
            <p:nvPr/>
          </p:nvSpPr>
          <p:spPr>
            <a:xfrm>
              <a:off x="8575655" y="73054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5" name="object 41">
              <a:extLst>
                <a:ext uri="{FF2B5EF4-FFF2-40B4-BE49-F238E27FC236}">
                  <a16:creationId xmlns:a16="http://schemas.microsoft.com/office/drawing/2014/main" id="{1DB4DD63-698F-0B7F-60D8-A061C79BD80D}"/>
                </a:ext>
              </a:extLst>
            </p:cNvPr>
            <p:cNvSpPr/>
            <p:nvPr/>
          </p:nvSpPr>
          <p:spPr>
            <a:xfrm>
              <a:off x="8575654" y="742016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6" name="object 42">
              <a:extLst>
                <a:ext uri="{FF2B5EF4-FFF2-40B4-BE49-F238E27FC236}">
                  <a16:creationId xmlns:a16="http://schemas.microsoft.com/office/drawing/2014/main" id="{C72638F0-F1A8-6A56-E240-3540371464EC}"/>
                </a:ext>
              </a:extLst>
            </p:cNvPr>
            <p:cNvSpPr/>
            <p:nvPr/>
          </p:nvSpPr>
          <p:spPr>
            <a:xfrm>
              <a:off x="8575655" y="753486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7" name="object 43">
              <a:extLst>
                <a:ext uri="{FF2B5EF4-FFF2-40B4-BE49-F238E27FC236}">
                  <a16:creationId xmlns:a16="http://schemas.microsoft.com/office/drawing/2014/main" id="{391EB837-2EE5-CF1C-B25C-2AFE25550796}"/>
                </a:ext>
              </a:extLst>
            </p:cNvPr>
            <p:cNvSpPr/>
            <p:nvPr/>
          </p:nvSpPr>
          <p:spPr>
            <a:xfrm>
              <a:off x="8575655" y="764955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8" name="object 44">
              <a:extLst>
                <a:ext uri="{FF2B5EF4-FFF2-40B4-BE49-F238E27FC236}">
                  <a16:creationId xmlns:a16="http://schemas.microsoft.com/office/drawing/2014/main" id="{106582FD-BCE5-6DD8-B83B-201BD8956B4B}"/>
                </a:ext>
              </a:extLst>
            </p:cNvPr>
            <p:cNvSpPr/>
            <p:nvPr/>
          </p:nvSpPr>
          <p:spPr>
            <a:xfrm>
              <a:off x="8575654" y="77642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9" name="object 45">
              <a:extLst>
                <a:ext uri="{FF2B5EF4-FFF2-40B4-BE49-F238E27FC236}">
                  <a16:creationId xmlns:a16="http://schemas.microsoft.com/office/drawing/2014/main" id="{2F5ECE61-0A37-7E03-1735-81381A4E09DC}"/>
                </a:ext>
              </a:extLst>
            </p:cNvPr>
            <p:cNvSpPr/>
            <p:nvPr/>
          </p:nvSpPr>
          <p:spPr>
            <a:xfrm>
              <a:off x="8575654" y="787894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0" name="object 46">
              <a:extLst>
                <a:ext uri="{FF2B5EF4-FFF2-40B4-BE49-F238E27FC236}">
                  <a16:creationId xmlns:a16="http://schemas.microsoft.com/office/drawing/2014/main" id="{8EAEECC8-AF1E-FC1A-F879-AAD8E99C9594}"/>
                </a:ext>
              </a:extLst>
            </p:cNvPr>
            <p:cNvSpPr/>
            <p:nvPr/>
          </p:nvSpPr>
          <p:spPr>
            <a:xfrm>
              <a:off x="8575655" y="799364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1" name="object 47">
              <a:extLst>
                <a:ext uri="{FF2B5EF4-FFF2-40B4-BE49-F238E27FC236}">
                  <a16:creationId xmlns:a16="http://schemas.microsoft.com/office/drawing/2014/main" id="{E4F556BE-12E8-30D2-8D59-CFAA1836966E}"/>
                </a:ext>
              </a:extLst>
            </p:cNvPr>
            <p:cNvSpPr/>
            <p:nvPr/>
          </p:nvSpPr>
          <p:spPr>
            <a:xfrm>
              <a:off x="8575655" y="810833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2" name="object 48">
              <a:extLst>
                <a:ext uri="{FF2B5EF4-FFF2-40B4-BE49-F238E27FC236}">
                  <a16:creationId xmlns:a16="http://schemas.microsoft.com/office/drawing/2014/main" id="{E8AD8BC1-49B3-1824-3F22-2776317324FB}"/>
                </a:ext>
              </a:extLst>
            </p:cNvPr>
            <p:cNvSpPr/>
            <p:nvPr/>
          </p:nvSpPr>
          <p:spPr>
            <a:xfrm>
              <a:off x="8575655" y="8223031"/>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3" name="object 49">
              <a:extLst>
                <a:ext uri="{FF2B5EF4-FFF2-40B4-BE49-F238E27FC236}">
                  <a16:creationId xmlns:a16="http://schemas.microsoft.com/office/drawing/2014/main" id="{22B156A5-59ED-2B06-0133-A4A3C80767A3}"/>
                </a:ext>
              </a:extLst>
            </p:cNvPr>
            <p:cNvSpPr/>
            <p:nvPr/>
          </p:nvSpPr>
          <p:spPr>
            <a:xfrm>
              <a:off x="8575655" y="833772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4" name="object 50">
              <a:extLst>
                <a:ext uri="{FF2B5EF4-FFF2-40B4-BE49-F238E27FC236}">
                  <a16:creationId xmlns:a16="http://schemas.microsoft.com/office/drawing/2014/main" id="{029467A8-2CFC-EA9E-B0D4-CC565E30C955}"/>
                </a:ext>
              </a:extLst>
            </p:cNvPr>
            <p:cNvSpPr/>
            <p:nvPr/>
          </p:nvSpPr>
          <p:spPr>
            <a:xfrm>
              <a:off x="8575654" y="845242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5" name="object 51">
              <a:extLst>
                <a:ext uri="{FF2B5EF4-FFF2-40B4-BE49-F238E27FC236}">
                  <a16:creationId xmlns:a16="http://schemas.microsoft.com/office/drawing/2014/main" id="{DFCFCB90-9733-B0A4-CC4A-ADE034B9467D}"/>
                </a:ext>
              </a:extLst>
            </p:cNvPr>
            <p:cNvSpPr/>
            <p:nvPr/>
          </p:nvSpPr>
          <p:spPr>
            <a:xfrm>
              <a:off x="8575654" y="856711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6" name="object 52">
              <a:extLst>
                <a:ext uri="{FF2B5EF4-FFF2-40B4-BE49-F238E27FC236}">
                  <a16:creationId xmlns:a16="http://schemas.microsoft.com/office/drawing/2014/main" id="{8FCE4AF0-2504-431D-E266-D43FF9D7229E}"/>
                </a:ext>
              </a:extLst>
            </p:cNvPr>
            <p:cNvSpPr/>
            <p:nvPr/>
          </p:nvSpPr>
          <p:spPr>
            <a:xfrm>
              <a:off x="8575654" y="868181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7" name="object 53">
              <a:extLst>
                <a:ext uri="{FF2B5EF4-FFF2-40B4-BE49-F238E27FC236}">
                  <a16:creationId xmlns:a16="http://schemas.microsoft.com/office/drawing/2014/main" id="{BFD7BCDE-0552-7AD0-01BA-FF298DF1D39A}"/>
                </a:ext>
              </a:extLst>
            </p:cNvPr>
            <p:cNvSpPr/>
            <p:nvPr/>
          </p:nvSpPr>
          <p:spPr>
            <a:xfrm>
              <a:off x="8575655" y="879650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8" name="object 54">
              <a:extLst>
                <a:ext uri="{FF2B5EF4-FFF2-40B4-BE49-F238E27FC236}">
                  <a16:creationId xmlns:a16="http://schemas.microsoft.com/office/drawing/2014/main" id="{BA265EDC-EDD6-FA19-39F6-532DE77E29B2}"/>
                </a:ext>
              </a:extLst>
            </p:cNvPr>
            <p:cNvSpPr/>
            <p:nvPr/>
          </p:nvSpPr>
          <p:spPr>
            <a:xfrm>
              <a:off x="8575654" y="891119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9" name="object 55">
              <a:extLst>
                <a:ext uri="{FF2B5EF4-FFF2-40B4-BE49-F238E27FC236}">
                  <a16:creationId xmlns:a16="http://schemas.microsoft.com/office/drawing/2014/main" id="{31C1EFCA-14DB-481D-BA95-5EE72F56481A}"/>
                </a:ext>
              </a:extLst>
            </p:cNvPr>
            <p:cNvSpPr/>
            <p:nvPr/>
          </p:nvSpPr>
          <p:spPr>
            <a:xfrm>
              <a:off x="8575655" y="90258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0" name="object 56">
              <a:extLst>
                <a:ext uri="{FF2B5EF4-FFF2-40B4-BE49-F238E27FC236}">
                  <a16:creationId xmlns:a16="http://schemas.microsoft.com/office/drawing/2014/main" id="{ABE95E3C-14B4-58AD-173D-642050184B9D}"/>
                </a:ext>
              </a:extLst>
            </p:cNvPr>
            <p:cNvSpPr/>
            <p:nvPr/>
          </p:nvSpPr>
          <p:spPr>
            <a:xfrm>
              <a:off x="8575654" y="914059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1" name="object 57">
              <a:extLst>
                <a:ext uri="{FF2B5EF4-FFF2-40B4-BE49-F238E27FC236}">
                  <a16:creationId xmlns:a16="http://schemas.microsoft.com/office/drawing/2014/main" id="{54A1132C-5EE3-A1D3-2953-F4E5A3207508}"/>
                </a:ext>
              </a:extLst>
            </p:cNvPr>
            <p:cNvSpPr/>
            <p:nvPr/>
          </p:nvSpPr>
          <p:spPr>
            <a:xfrm>
              <a:off x="8575655" y="92552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2" name="object 58">
              <a:extLst>
                <a:ext uri="{FF2B5EF4-FFF2-40B4-BE49-F238E27FC236}">
                  <a16:creationId xmlns:a16="http://schemas.microsoft.com/office/drawing/2014/main" id="{1D291A4E-A284-F3D5-F391-A3DADBC37528}"/>
                </a:ext>
              </a:extLst>
            </p:cNvPr>
            <p:cNvSpPr/>
            <p:nvPr/>
          </p:nvSpPr>
          <p:spPr>
            <a:xfrm>
              <a:off x="8575654" y="936998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3" name="object 59">
              <a:extLst>
                <a:ext uri="{FF2B5EF4-FFF2-40B4-BE49-F238E27FC236}">
                  <a16:creationId xmlns:a16="http://schemas.microsoft.com/office/drawing/2014/main" id="{961C9B15-3ACF-9AD5-50FE-4174F71DF52E}"/>
                </a:ext>
              </a:extLst>
            </p:cNvPr>
            <p:cNvSpPr/>
            <p:nvPr/>
          </p:nvSpPr>
          <p:spPr>
            <a:xfrm>
              <a:off x="8575655" y="94846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4" name="object 60">
              <a:extLst>
                <a:ext uri="{FF2B5EF4-FFF2-40B4-BE49-F238E27FC236}">
                  <a16:creationId xmlns:a16="http://schemas.microsoft.com/office/drawing/2014/main" id="{5F8C6E7F-85E1-CE3C-1AAC-87851E859C2F}"/>
                </a:ext>
              </a:extLst>
            </p:cNvPr>
            <p:cNvSpPr/>
            <p:nvPr/>
          </p:nvSpPr>
          <p:spPr>
            <a:xfrm>
              <a:off x="8575653" y="95993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5" name="object 61">
              <a:extLst>
                <a:ext uri="{FF2B5EF4-FFF2-40B4-BE49-F238E27FC236}">
                  <a16:creationId xmlns:a16="http://schemas.microsoft.com/office/drawing/2014/main" id="{476E5F81-A812-5AB0-3581-465835A14BA0}"/>
                </a:ext>
              </a:extLst>
            </p:cNvPr>
            <p:cNvSpPr/>
            <p:nvPr/>
          </p:nvSpPr>
          <p:spPr>
            <a:xfrm>
              <a:off x="8575655" y="97140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6" name="object 62">
              <a:extLst>
                <a:ext uri="{FF2B5EF4-FFF2-40B4-BE49-F238E27FC236}">
                  <a16:creationId xmlns:a16="http://schemas.microsoft.com/office/drawing/2014/main" id="{D40AE87C-5B0D-DF63-0F39-B2C55ECF57BF}"/>
                </a:ext>
              </a:extLst>
            </p:cNvPr>
            <p:cNvSpPr/>
            <p:nvPr/>
          </p:nvSpPr>
          <p:spPr>
            <a:xfrm>
              <a:off x="8575655" y="98287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7" name="object 63">
              <a:extLst>
                <a:ext uri="{FF2B5EF4-FFF2-40B4-BE49-F238E27FC236}">
                  <a16:creationId xmlns:a16="http://schemas.microsoft.com/office/drawing/2014/main" id="{6D6D4243-A872-545C-0165-81A339D3F1E5}"/>
                </a:ext>
              </a:extLst>
            </p:cNvPr>
            <p:cNvSpPr/>
            <p:nvPr/>
          </p:nvSpPr>
          <p:spPr>
            <a:xfrm>
              <a:off x="8575654" y="994345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8" name="object 64">
              <a:extLst>
                <a:ext uri="{FF2B5EF4-FFF2-40B4-BE49-F238E27FC236}">
                  <a16:creationId xmlns:a16="http://schemas.microsoft.com/office/drawing/2014/main" id="{50BED1ED-1294-4FD2-3BA9-D6EFCE31DDAD}"/>
                </a:ext>
              </a:extLst>
            </p:cNvPr>
            <p:cNvSpPr/>
            <p:nvPr/>
          </p:nvSpPr>
          <p:spPr>
            <a:xfrm>
              <a:off x="8575654" y="100581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9" name="object 65">
              <a:extLst>
                <a:ext uri="{FF2B5EF4-FFF2-40B4-BE49-F238E27FC236}">
                  <a16:creationId xmlns:a16="http://schemas.microsoft.com/office/drawing/2014/main" id="{258A9112-87D1-FFA8-581B-D4B5F98A0DFC}"/>
                </a:ext>
              </a:extLst>
            </p:cNvPr>
            <p:cNvSpPr/>
            <p:nvPr/>
          </p:nvSpPr>
          <p:spPr>
            <a:xfrm>
              <a:off x="8575654" y="1017284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0" name="object 66">
              <a:extLst>
                <a:ext uri="{FF2B5EF4-FFF2-40B4-BE49-F238E27FC236}">
                  <a16:creationId xmlns:a16="http://schemas.microsoft.com/office/drawing/2014/main" id="{927E6885-8BA9-6EE1-F69E-B35E78335464}"/>
                </a:ext>
              </a:extLst>
            </p:cNvPr>
            <p:cNvSpPr/>
            <p:nvPr/>
          </p:nvSpPr>
          <p:spPr>
            <a:xfrm>
              <a:off x="8575655" y="102875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1" name="object 67">
              <a:extLst>
                <a:ext uri="{FF2B5EF4-FFF2-40B4-BE49-F238E27FC236}">
                  <a16:creationId xmlns:a16="http://schemas.microsoft.com/office/drawing/2014/main" id="{6BAAFEAF-FB9C-B027-6CAD-6A6321A55B24}"/>
                </a:ext>
              </a:extLst>
            </p:cNvPr>
            <p:cNvSpPr/>
            <p:nvPr/>
          </p:nvSpPr>
          <p:spPr>
            <a:xfrm>
              <a:off x="8575654" y="1040223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2" name="object 68">
              <a:extLst>
                <a:ext uri="{FF2B5EF4-FFF2-40B4-BE49-F238E27FC236}">
                  <a16:creationId xmlns:a16="http://schemas.microsoft.com/office/drawing/2014/main" id="{9141F84F-F2FF-3712-98F7-33978B2BBA94}"/>
                </a:ext>
              </a:extLst>
            </p:cNvPr>
            <p:cNvSpPr/>
            <p:nvPr/>
          </p:nvSpPr>
          <p:spPr>
            <a:xfrm>
              <a:off x="8575655" y="1051692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3" name="object 69">
              <a:extLst>
                <a:ext uri="{FF2B5EF4-FFF2-40B4-BE49-F238E27FC236}">
                  <a16:creationId xmlns:a16="http://schemas.microsoft.com/office/drawing/2014/main" id="{A198040D-CB4B-5E01-1744-FB10288390AD}"/>
                </a:ext>
              </a:extLst>
            </p:cNvPr>
            <p:cNvSpPr/>
            <p:nvPr/>
          </p:nvSpPr>
          <p:spPr>
            <a:xfrm>
              <a:off x="8575654" y="106316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4" name="object 70">
              <a:extLst>
                <a:ext uri="{FF2B5EF4-FFF2-40B4-BE49-F238E27FC236}">
                  <a16:creationId xmlns:a16="http://schemas.microsoft.com/office/drawing/2014/main" id="{70B80763-8D27-1C8A-189B-A5A5CA146BC8}"/>
                </a:ext>
              </a:extLst>
            </p:cNvPr>
            <p:cNvSpPr/>
            <p:nvPr/>
          </p:nvSpPr>
          <p:spPr>
            <a:xfrm>
              <a:off x="8683188" y="10746320"/>
              <a:ext cx="562610" cy="562610"/>
            </a:xfrm>
            <a:custGeom>
              <a:avLst/>
              <a:gdLst/>
              <a:ahLst/>
              <a:cxnLst/>
              <a:rect l="l" t="t" r="r" b="b"/>
              <a:pathLst>
                <a:path w="562609" h="562609">
                  <a:moveTo>
                    <a:pt x="562236" y="0"/>
                  </a:moveTo>
                  <a:lnTo>
                    <a:pt x="0" y="562236"/>
                  </a:lnTo>
                </a:path>
              </a:pathLst>
            </a:custGeom>
            <a:ln w="9525">
              <a:solidFill>
                <a:srgbClr val="878787"/>
              </a:solidFill>
            </a:ln>
          </p:spPr>
          <p:txBody>
            <a:bodyPr wrap="square" lIns="0" tIns="0" rIns="0" bIns="0" rtlCol="0"/>
            <a:lstStyle/>
            <a:p>
              <a:endParaRPr/>
            </a:p>
          </p:txBody>
        </p:sp>
        <p:sp>
          <p:nvSpPr>
            <p:cNvPr id="255" name="object 71">
              <a:extLst>
                <a:ext uri="{FF2B5EF4-FFF2-40B4-BE49-F238E27FC236}">
                  <a16:creationId xmlns:a16="http://schemas.microsoft.com/office/drawing/2014/main" id="{FF7AE089-37E8-09D0-479B-922BC5114E42}"/>
                </a:ext>
              </a:extLst>
            </p:cNvPr>
            <p:cNvSpPr/>
            <p:nvPr/>
          </p:nvSpPr>
          <p:spPr>
            <a:xfrm>
              <a:off x="8797881" y="10861012"/>
              <a:ext cx="447675" cy="447675"/>
            </a:xfrm>
            <a:custGeom>
              <a:avLst/>
              <a:gdLst/>
              <a:ahLst/>
              <a:cxnLst/>
              <a:rect l="l" t="t" r="r" b="b"/>
              <a:pathLst>
                <a:path w="447675" h="447675">
                  <a:moveTo>
                    <a:pt x="447543" y="0"/>
                  </a:moveTo>
                  <a:lnTo>
                    <a:pt x="0" y="447543"/>
                  </a:lnTo>
                </a:path>
              </a:pathLst>
            </a:custGeom>
            <a:ln w="9525">
              <a:solidFill>
                <a:srgbClr val="878787"/>
              </a:solidFill>
            </a:ln>
          </p:spPr>
          <p:txBody>
            <a:bodyPr wrap="square" lIns="0" tIns="0" rIns="0" bIns="0" rtlCol="0"/>
            <a:lstStyle/>
            <a:p>
              <a:endParaRPr/>
            </a:p>
          </p:txBody>
        </p:sp>
        <p:sp>
          <p:nvSpPr>
            <p:cNvPr id="256" name="object 72">
              <a:extLst>
                <a:ext uri="{FF2B5EF4-FFF2-40B4-BE49-F238E27FC236}">
                  <a16:creationId xmlns:a16="http://schemas.microsoft.com/office/drawing/2014/main" id="{699FB9D8-A532-1B15-F528-8B644EF36E67}"/>
                </a:ext>
              </a:extLst>
            </p:cNvPr>
            <p:cNvSpPr/>
            <p:nvPr/>
          </p:nvSpPr>
          <p:spPr>
            <a:xfrm>
              <a:off x="8912576" y="10975709"/>
              <a:ext cx="333375" cy="333375"/>
            </a:xfrm>
            <a:custGeom>
              <a:avLst/>
              <a:gdLst/>
              <a:ahLst/>
              <a:cxnLst/>
              <a:rect l="l" t="t" r="r" b="b"/>
              <a:pathLst>
                <a:path w="333375" h="333375">
                  <a:moveTo>
                    <a:pt x="332847" y="0"/>
                  </a:moveTo>
                  <a:lnTo>
                    <a:pt x="0" y="332847"/>
                  </a:lnTo>
                </a:path>
              </a:pathLst>
            </a:custGeom>
            <a:ln w="9525">
              <a:solidFill>
                <a:srgbClr val="878787"/>
              </a:solidFill>
            </a:ln>
          </p:spPr>
          <p:txBody>
            <a:bodyPr wrap="square" lIns="0" tIns="0" rIns="0" bIns="0" rtlCol="0"/>
            <a:lstStyle/>
            <a:p>
              <a:endParaRPr/>
            </a:p>
          </p:txBody>
        </p:sp>
        <p:sp>
          <p:nvSpPr>
            <p:cNvPr id="257" name="object 73">
              <a:extLst>
                <a:ext uri="{FF2B5EF4-FFF2-40B4-BE49-F238E27FC236}">
                  <a16:creationId xmlns:a16="http://schemas.microsoft.com/office/drawing/2014/main" id="{834FBCE3-3D2E-D02D-06A3-CB9D3897C504}"/>
                </a:ext>
              </a:extLst>
            </p:cNvPr>
            <p:cNvSpPr/>
            <p:nvPr/>
          </p:nvSpPr>
          <p:spPr>
            <a:xfrm>
              <a:off x="9027271" y="11090401"/>
              <a:ext cx="218440" cy="218440"/>
            </a:xfrm>
            <a:custGeom>
              <a:avLst/>
              <a:gdLst/>
              <a:ahLst/>
              <a:cxnLst/>
              <a:rect l="l" t="t" r="r" b="b"/>
              <a:pathLst>
                <a:path w="218440" h="218440">
                  <a:moveTo>
                    <a:pt x="218154" y="0"/>
                  </a:moveTo>
                  <a:lnTo>
                    <a:pt x="0" y="218154"/>
                  </a:lnTo>
                </a:path>
              </a:pathLst>
            </a:custGeom>
            <a:ln w="9525">
              <a:solidFill>
                <a:srgbClr val="878787"/>
              </a:solidFill>
            </a:ln>
          </p:spPr>
          <p:txBody>
            <a:bodyPr wrap="square" lIns="0" tIns="0" rIns="0" bIns="0" rtlCol="0"/>
            <a:lstStyle/>
            <a:p>
              <a:endParaRPr/>
            </a:p>
          </p:txBody>
        </p:sp>
        <p:sp>
          <p:nvSpPr>
            <p:cNvPr id="258" name="object 74">
              <a:extLst>
                <a:ext uri="{FF2B5EF4-FFF2-40B4-BE49-F238E27FC236}">
                  <a16:creationId xmlns:a16="http://schemas.microsoft.com/office/drawing/2014/main" id="{AEA1085A-674E-825F-40D2-1B8D7DFBE1FB}"/>
                </a:ext>
              </a:extLst>
            </p:cNvPr>
            <p:cNvSpPr/>
            <p:nvPr/>
          </p:nvSpPr>
          <p:spPr>
            <a:xfrm>
              <a:off x="9141966" y="11205098"/>
              <a:ext cx="103505" cy="103505"/>
            </a:xfrm>
            <a:custGeom>
              <a:avLst/>
              <a:gdLst/>
              <a:ahLst/>
              <a:cxnLst/>
              <a:rect l="l" t="t" r="r" b="b"/>
              <a:pathLst>
                <a:path w="103504" h="103504">
                  <a:moveTo>
                    <a:pt x="103458" y="0"/>
                  </a:moveTo>
                  <a:lnTo>
                    <a:pt x="0" y="103458"/>
                  </a:lnTo>
                </a:path>
              </a:pathLst>
            </a:custGeom>
            <a:ln w="9525">
              <a:solidFill>
                <a:srgbClr val="878787"/>
              </a:solidFill>
            </a:ln>
          </p:spPr>
          <p:txBody>
            <a:bodyPr wrap="square" lIns="0" tIns="0" rIns="0" bIns="0" rtlCol="0"/>
            <a:lstStyle/>
            <a:p>
              <a:endParaRPr/>
            </a:p>
          </p:txBody>
        </p:sp>
      </p:grpSp>
      <p:sp>
        <p:nvSpPr>
          <p:cNvPr id="2" name="Holder 2">
            <a:extLst>
              <a:ext uri="{FF2B5EF4-FFF2-40B4-BE49-F238E27FC236}">
                <a16:creationId xmlns:a16="http://schemas.microsoft.com/office/drawing/2014/main" id="{D0E44D29-3A3B-1169-38E4-BE38C03ED91D}"/>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16476603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192" name="Text Placeholder 2">
            <a:extLst>
              <a:ext uri="{FF2B5EF4-FFF2-40B4-BE49-F238E27FC236}">
                <a16:creationId xmlns:a16="http://schemas.microsoft.com/office/drawing/2014/main" id="{D8AE663F-87AD-347A-4531-7B64FC630C67}"/>
              </a:ext>
            </a:extLst>
          </p:cNvPr>
          <p:cNvSpPr>
            <a:spLocks noGrp="1"/>
          </p:cNvSpPr>
          <p:nvPr>
            <p:ph idx="1" hasCustomPrompt="1"/>
          </p:nvPr>
        </p:nvSpPr>
        <p:spPr>
          <a:xfrm>
            <a:off x="4801741" y="1123950"/>
            <a:ext cx="4102235" cy="3659156"/>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64" name="Text Placeholder 2">
            <a:extLst>
              <a:ext uri="{FF2B5EF4-FFF2-40B4-BE49-F238E27FC236}">
                <a16:creationId xmlns:a16="http://schemas.microsoft.com/office/drawing/2014/main" id="{B546F00C-CB15-DE9A-032B-79D33B6CB289}"/>
              </a:ext>
            </a:extLst>
          </p:cNvPr>
          <p:cNvSpPr>
            <a:spLocks noGrp="1"/>
          </p:cNvSpPr>
          <p:nvPr>
            <p:ph idx="10" hasCustomPrompt="1"/>
          </p:nvPr>
        </p:nvSpPr>
        <p:spPr>
          <a:xfrm>
            <a:off x="323949" y="1123950"/>
            <a:ext cx="4102235" cy="3659156"/>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74" name="Holder 2">
            <a:extLst>
              <a:ext uri="{FF2B5EF4-FFF2-40B4-BE49-F238E27FC236}">
                <a16:creationId xmlns:a16="http://schemas.microsoft.com/office/drawing/2014/main" id="{DDF5984A-6202-F9FA-8434-06C7798CFA8F}"/>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12988275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4" name="object 117">
            <a:extLst>
              <a:ext uri="{FF2B5EF4-FFF2-40B4-BE49-F238E27FC236}">
                <a16:creationId xmlns:a16="http://schemas.microsoft.com/office/drawing/2014/main" id="{BAE4ECD9-5B45-4CA0-077C-38A6869D7CB8}"/>
              </a:ext>
            </a:extLst>
          </p:cNvPr>
          <p:cNvSpPr/>
          <p:nvPr userDrawn="1"/>
        </p:nvSpPr>
        <p:spPr>
          <a:xfrm>
            <a:off x="7507594"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3" name="object 117">
            <a:extLst>
              <a:ext uri="{FF2B5EF4-FFF2-40B4-BE49-F238E27FC236}">
                <a16:creationId xmlns:a16="http://schemas.microsoft.com/office/drawing/2014/main" id="{FE7C43AE-33A1-0456-D0C1-71DAF9D0374B}"/>
              </a:ext>
            </a:extLst>
          </p:cNvPr>
          <p:cNvSpPr/>
          <p:nvPr userDrawn="1"/>
        </p:nvSpPr>
        <p:spPr>
          <a:xfrm>
            <a:off x="1772297"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4" name="object 110">
            <a:extLst>
              <a:ext uri="{FF2B5EF4-FFF2-40B4-BE49-F238E27FC236}">
                <a16:creationId xmlns:a16="http://schemas.microsoft.com/office/drawing/2014/main" id="{5B7268C0-EF4F-B832-5394-BC5ADF54B20C}"/>
              </a:ext>
            </a:extLst>
          </p:cNvPr>
          <p:cNvSpPr/>
          <p:nvPr userDrawn="1"/>
        </p:nvSpPr>
        <p:spPr>
          <a:xfrm>
            <a:off x="338473"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dirty="0"/>
          </a:p>
        </p:txBody>
      </p:sp>
      <p:sp>
        <p:nvSpPr>
          <p:cNvPr id="195" name="object 117">
            <a:extLst>
              <a:ext uri="{FF2B5EF4-FFF2-40B4-BE49-F238E27FC236}">
                <a16:creationId xmlns:a16="http://schemas.microsoft.com/office/drawing/2014/main" id="{9FED4E8B-8259-5BE4-FA1B-FA4557243890}"/>
              </a:ext>
            </a:extLst>
          </p:cNvPr>
          <p:cNvSpPr/>
          <p:nvPr userDrawn="1"/>
        </p:nvSpPr>
        <p:spPr>
          <a:xfrm>
            <a:off x="3206121"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9" name="object 117">
            <a:extLst>
              <a:ext uri="{FF2B5EF4-FFF2-40B4-BE49-F238E27FC236}">
                <a16:creationId xmlns:a16="http://schemas.microsoft.com/office/drawing/2014/main" id="{757DF37F-FCF0-7C95-E010-55D43FB9D555}"/>
              </a:ext>
            </a:extLst>
          </p:cNvPr>
          <p:cNvSpPr/>
          <p:nvPr userDrawn="1"/>
        </p:nvSpPr>
        <p:spPr>
          <a:xfrm>
            <a:off x="6073769"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0" name="object 117">
            <a:extLst>
              <a:ext uri="{FF2B5EF4-FFF2-40B4-BE49-F238E27FC236}">
                <a16:creationId xmlns:a16="http://schemas.microsoft.com/office/drawing/2014/main" id="{AB904067-D83E-CBE2-5E2F-96EF6A54A4DC}"/>
              </a:ext>
            </a:extLst>
          </p:cNvPr>
          <p:cNvSpPr/>
          <p:nvPr userDrawn="1"/>
        </p:nvSpPr>
        <p:spPr>
          <a:xfrm>
            <a:off x="4639945"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3" name="Bildplatzhalter 2">
            <a:extLst>
              <a:ext uri="{FF2B5EF4-FFF2-40B4-BE49-F238E27FC236}">
                <a16:creationId xmlns:a16="http://schemas.microsoft.com/office/drawing/2014/main" id="{C80C3D8F-9E90-56F1-1321-2FE35FF320C2}"/>
              </a:ext>
            </a:extLst>
          </p:cNvPr>
          <p:cNvSpPr>
            <a:spLocks noGrp="1"/>
          </p:cNvSpPr>
          <p:nvPr>
            <p:ph type="pic" sz="quarter" idx="11" hasCustomPrompt="1"/>
          </p:nvPr>
        </p:nvSpPr>
        <p:spPr>
          <a:xfrm>
            <a:off x="1772297"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937E9936-E4AA-49D9-52ED-FDAE16DF118C}"/>
              </a:ext>
            </a:extLst>
          </p:cNvPr>
          <p:cNvSpPr>
            <a:spLocks noGrp="1"/>
          </p:cNvSpPr>
          <p:nvPr>
            <p:ph type="pic" sz="quarter" idx="12" hasCustomPrompt="1"/>
          </p:nvPr>
        </p:nvSpPr>
        <p:spPr>
          <a:xfrm>
            <a:off x="3206121"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498BB6A6-38CA-5957-9ECD-81049D32A51C}"/>
              </a:ext>
            </a:extLst>
          </p:cNvPr>
          <p:cNvSpPr>
            <a:spLocks noGrp="1"/>
          </p:cNvSpPr>
          <p:nvPr>
            <p:ph type="pic" sz="quarter" idx="13" hasCustomPrompt="1"/>
          </p:nvPr>
        </p:nvSpPr>
        <p:spPr>
          <a:xfrm>
            <a:off x="4639945"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2796A75E-E229-2035-1463-E574FCF85ED0}"/>
              </a:ext>
            </a:extLst>
          </p:cNvPr>
          <p:cNvSpPr>
            <a:spLocks noGrp="1"/>
          </p:cNvSpPr>
          <p:nvPr>
            <p:ph type="pic" sz="quarter" idx="14" hasCustomPrompt="1"/>
          </p:nvPr>
        </p:nvSpPr>
        <p:spPr>
          <a:xfrm>
            <a:off x="6073769"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9" name="Bildplatzhalter 2">
            <a:extLst>
              <a:ext uri="{FF2B5EF4-FFF2-40B4-BE49-F238E27FC236}">
                <a16:creationId xmlns:a16="http://schemas.microsoft.com/office/drawing/2014/main" id="{87CBE9BF-90F8-C323-10B5-4DA823EC48BE}"/>
              </a:ext>
            </a:extLst>
          </p:cNvPr>
          <p:cNvSpPr>
            <a:spLocks noGrp="1"/>
          </p:cNvSpPr>
          <p:nvPr>
            <p:ph type="pic" sz="quarter" idx="15" hasCustomPrompt="1"/>
          </p:nvPr>
        </p:nvSpPr>
        <p:spPr>
          <a:xfrm>
            <a:off x="7507594"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10" name="Text Placeholder 2">
            <a:extLst>
              <a:ext uri="{FF2B5EF4-FFF2-40B4-BE49-F238E27FC236}">
                <a16:creationId xmlns:a16="http://schemas.microsoft.com/office/drawing/2014/main" id="{1346DFF6-6DDD-E22F-58F3-2E3D5523C8F8}"/>
              </a:ext>
            </a:extLst>
          </p:cNvPr>
          <p:cNvSpPr>
            <a:spLocks noGrp="1"/>
          </p:cNvSpPr>
          <p:nvPr>
            <p:ph idx="1"/>
          </p:nvPr>
        </p:nvSpPr>
        <p:spPr>
          <a:xfrm>
            <a:off x="338473"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1" name="Text Placeholder 2">
            <a:extLst>
              <a:ext uri="{FF2B5EF4-FFF2-40B4-BE49-F238E27FC236}">
                <a16:creationId xmlns:a16="http://schemas.microsoft.com/office/drawing/2014/main" id="{67F9FD4B-10AC-B207-2523-EFF08EADBE46}"/>
              </a:ext>
            </a:extLst>
          </p:cNvPr>
          <p:cNvSpPr>
            <a:spLocks noGrp="1"/>
          </p:cNvSpPr>
          <p:nvPr>
            <p:ph idx="16"/>
          </p:nvPr>
        </p:nvSpPr>
        <p:spPr>
          <a:xfrm>
            <a:off x="1772297"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3" name="Text Placeholder 2">
            <a:extLst>
              <a:ext uri="{FF2B5EF4-FFF2-40B4-BE49-F238E27FC236}">
                <a16:creationId xmlns:a16="http://schemas.microsoft.com/office/drawing/2014/main" id="{723A6342-9F92-192F-F9DF-C8C043EB687B}"/>
              </a:ext>
            </a:extLst>
          </p:cNvPr>
          <p:cNvSpPr>
            <a:spLocks noGrp="1"/>
          </p:cNvSpPr>
          <p:nvPr>
            <p:ph idx="17"/>
          </p:nvPr>
        </p:nvSpPr>
        <p:spPr>
          <a:xfrm>
            <a:off x="3206121"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5" name="Text Placeholder 2">
            <a:extLst>
              <a:ext uri="{FF2B5EF4-FFF2-40B4-BE49-F238E27FC236}">
                <a16:creationId xmlns:a16="http://schemas.microsoft.com/office/drawing/2014/main" id="{51C61CB6-873A-C54A-C477-B405A3110DF3}"/>
              </a:ext>
            </a:extLst>
          </p:cNvPr>
          <p:cNvSpPr>
            <a:spLocks noGrp="1"/>
          </p:cNvSpPr>
          <p:nvPr>
            <p:ph idx="18"/>
          </p:nvPr>
        </p:nvSpPr>
        <p:spPr>
          <a:xfrm>
            <a:off x="4639945"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6" name="Text Placeholder 2">
            <a:extLst>
              <a:ext uri="{FF2B5EF4-FFF2-40B4-BE49-F238E27FC236}">
                <a16:creationId xmlns:a16="http://schemas.microsoft.com/office/drawing/2014/main" id="{15E102B7-4481-D33D-E3D6-4A6F3A9ED6C4}"/>
              </a:ext>
            </a:extLst>
          </p:cNvPr>
          <p:cNvSpPr>
            <a:spLocks noGrp="1"/>
          </p:cNvSpPr>
          <p:nvPr>
            <p:ph idx="19"/>
          </p:nvPr>
        </p:nvSpPr>
        <p:spPr>
          <a:xfrm>
            <a:off x="6073769"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7" name="Text Placeholder 2">
            <a:extLst>
              <a:ext uri="{FF2B5EF4-FFF2-40B4-BE49-F238E27FC236}">
                <a16:creationId xmlns:a16="http://schemas.microsoft.com/office/drawing/2014/main" id="{8E6DD012-E621-C676-33C2-D51E7457D10A}"/>
              </a:ext>
            </a:extLst>
          </p:cNvPr>
          <p:cNvSpPr>
            <a:spLocks noGrp="1"/>
          </p:cNvSpPr>
          <p:nvPr>
            <p:ph idx="20"/>
          </p:nvPr>
        </p:nvSpPr>
        <p:spPr>
          <a:xfrm>
            <a:off x="7507594" y="2597966"/>
            <a:ext cx="1296127" cy="1989617"/>
          </a:xfrm>
          <a:prstGeom prst="rect">
            <a:avLst/>
          </a:prstGeom>
        </p:spPr>
        <p:txBody>
          <a:bodyPr vert="horz" lIns="91440" tIns="45720" rIns="91440" bIns="45720" rtlCol="0">
            <a:normAutofit/>
          </a:bodyPr>
          <a:lstStyle>
            <a:lvl1pPr>
              <a:defRPr sz="8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192" name="Holder 2">
            <a:extLst>
              <a:ext uri="{FF2B5EF4-FFF2-40B4-BE49-F238E27FC236}">
                <a16:creationId xmlns:a16="http://schemas.microsoft.com/office/drawing/2014/main" id="{0319D318-0345-5FB3-4D53-4ABF4C405E55}"/>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23455472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4" name="object 117">
            <a:extLst>
              <a:ext uri="{FF2B5EF4-FFF2-40B4-BE49-F238E27FC236}">
                <a16:creationId xmlns:a16="http://schemas.microsoft.com/office/drawing/2014/main" id="{BAE4ECD9-5B45-4CA0-077C-38A6869D7CB8}"/>
              </a:ext>
            </a:extLst>
          </p:cNvPr>
          <p:cNvSpPr/>
          <p:nvPr userDrawn="1"/>
        </p:nvSpPr>
        <p:spPr>
          <a:xfrm>
            <a:off x="7507594"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3" name="object 117">
            <a:extLst>
              <a:ext uri="{FF2B5EF4-FFF2-40B4-BE49-F238E27FC236}">
                <a16:creationId xmlns:a16="http://schemas.microsoft.com/office/drawing/2014/main" id="{FE7C43AE-33A1-0456-D0C1-71DAF9D0374B}"/>
              </a:ext>
            </a:extLst>
          </p:cNvPr>
          <p:cNvSpPr/>
          <p:nvPr userDrawn="1"/>
        </p:nvSpPr>
        <p:spPr>
          <a:xfrm>
            <a:off x="1772297"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4" name="object 110">
            <a:extLst>
              <a:ext uri="{FF2B5EF4-FFF2-40B4-BE49-F238E27FC236}">
                <a16:creationId xmlns:a16="http://schemas.microsoft.com/office/drawing/2014/main" id="{5B7268C0-EF4F-B832-5394-BC5ADF54B20C}"/>
              </a:ext>
            </a:extLst>
          </p:cNvPr>
          <p:cNvSpPr/>
          <p:nvPr userDrawn="1"/>
        </p:nvSpPr>
        <p:spPr>
          <a:xfrm>
            <a:off x="338473"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5" name="object 117">
            <a:extLst>
              <a:ext uri="{FF2B5EF4-FFF2-40B4-BE49-F238E27FC236}">
                <a16:creationId xmlns:a16="http://schemas.microsoft.com/office/drawing/2014/main" id="{9FED4E8B-8259-5BE4-FA1B-FA4557243890}"/>
              </a:ext>
            </a:extLst>
          </p:cNvPr>
          <p:cNvSpPr/>
          <p:nvPr userDrawn="1"/>
        </p:nvSpPr>
        <p:spPr>
          <a:xfrm>
            <a:off x="3206121"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9" name="object 117">
            <a:extLst>
              <a:ext uri="{FF2B5EF4-FFF2-40B4-BE49-F238E27FC236}">
                <a16:creationId xmlns:a16="http://schemas.microsoft.com/office/drawing/2014/main" id="{757DF37F-FCF0-7C95-E010-55D43FB9D555}"/>
              </a:ext>
            </a:extLst>
          </p:cNvPr>
          <p:cNvSpPr/>
          <p:nvPr userDrawn="1"/>
        </p:nvSpPr>
        <p:spPr>
          <a:xfrm>
            <a:off x="6073769"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0" name="object 117">
            <a:extLst>
              <a:ext uri="{FF2B5EF4-FFF2-40B4-BE49-F238E27FC236}">
                <a16:creationId xmlns:a16="http://schemas.microsoft.com/office/drawing/2014/main" id="{AB904067-D83E-CBE2-5E2F-96EF6A54A4DC}"/>
              </a:ext>
            </a:extLst>
          </p:cNvPr>
          <p:cNvSpPr/>
          <p:nvPr userDrawn="1"/>
        </p:nvSpPr>
        <p:spPr>
          <a:xfrm>
            <a:off x="4639945"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3" name="Bildplatzhalter 2">
            <a:extLst>
              <a:ext uri="{FF2B5EF4-FFF2-40B4-BE49-F238E27FC236}">
                <a16:creationId xmlns:a16="http://schemas.microsoft.com/office/drawing/2014/main" id="{C80C3D8F-9E90-56F1-1321-2FE35FF320C2}"/>
              </a:ext>
            </a:extLst>
          </p:cNvPr>
          <p:cNvSpPr>
            <a:spLocks noGrp="1"/>
          </p:cNvSpPr>
          <p:nvPr>
            <p:ph type="pic" sz="quarter" idx="11" hasCustomPrompt="1"/>
          </p:nvPr>
        </p:nvSpPr>
        <p:spPr>
          <a:xfrm>
            <a:off x="1772297"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937E9936-E4AA-49D9-52ED-FDAE16DF118C}"/>
              </a:ext>
            </a:extLst>
          </p:cNvPr>
          <p:cNvSpPr>
            <a:spLocks noGrp="1"/>
          </p:cNvSpPr>
          <p:nvPr>
            <p:ph type="pic" sz="quarter" idx="12" hasCustomPrompt="1"/>
          </p:nvPr>
        </p:nvSpPr>
        <p:spPr>
          <a:xfrm>
            <a:off x="3206121"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498BB6A6-38CA-5957-9ECD-81049D32A51C}"/>
              </a:ext>
            </a:extLst>
          </p:cNvPr>
          <p:cNvSpPr>
            <a:spLocks noGrp="1"/>
          </p:cNvSpPr>
          <p:nvPr>
            <p:ph type="pic" sz="quarter" idx="13" hasCustomPrompt="1"/>
          </p:nvPr>
        </p:nvSpPr>
        <p:spPr>
          <a:xfrm>
            <a:off x="4639945"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2796A75E-E229-2035-1463-E574FCF85ED0}"/>
              </a:ext>
            </a:extLst>
          </p:cNvPr>
          <p:cNvSpPr>
            <a:spLocks noGrp="1"/>
          </p:cNvSpPr>
          <p:nvPr>
            <p:ph type="pic" sz="quarter" idx="14" hasCustomPrompt="1"/>
          </p:nvPr>
        </p:nvSpPr>
        <p:spPr>
          <a:xfrm>
            <a:off x="6073769"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9" name="Bildplatzhalter 2">
            <a:extLst>
              <a:ext uri="{FF2B5EF4-FFF2-40B4-BE49-F238E27FC236}">
                <a16:creationId xmlns:a16="http://schemas.microsoft.com/office/drawing/2014/main" id="{87CBE9BF-90F8-C323-10B5-4DA823EC48BE}"/>
              </a:ext>
            </a:extLst>
          </p:cNvPr>
          <p:cNvSpPr>
            <a:spLocks noGrp="1"/>
          </p:cNvSpPr>
          <p:nvPr>
            <p:ph type="pic" sz="quarter" idx="15" hasCustomPrompt="1"/>
          </p:nvPr>
        </p:nvSpPr>
        <p:spPr>
          <a:xfrm>
            <a:off x="7507594" y="1095298"/>
            <a:ext cx="1296127"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10" name="Text Placeholder 2">
            <a:extLst>
              <a:ext uri="{FF2B5EF4-FFF2-40B4-BE49-F238E27FC236}">
                <a16:creationId xmlns:a16="http://schemas.microsoft.com/office/drawing/2014/main" id="{1346DFF6-6DDD-E22F-58F3-2E3D5523C8F8}"/>
              </a:ext>
            </a:extLst>
          </p:cNvPr>
          <p:cNvSpPr>
            <a:spLocks noGrp="1"/>
          </p:cNvSpPr>
          <p:nvPr>
            <p:ph idx="1" hasCustomPrompt="1"/>
          </p:nvPr>
        </p:nvSpPr>
        <p:spPr>
          <a:xfrm>
            <a:off x="338473"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1" name="Text Placeholder 2">
            <a:extLst>
              <a:ext uri="{FF2B5EF4-FFF2-40B4-BE49-F238E27FC236}">
                <a16:creationId xmlns:a16="http://schemas.microsoft.com/office/drawing/2014/main" id="{67F9FD4B-10AC-B207-2523-EFF08EADBE46}"/>
              </a:ext>
            </a:extLst>
          </p:cNvPr>
          <p:cNvSpPr>
            <a:spLocks noGrp="1"/>
          </p:cNvSpPr>
          <p:nvPr>
            <p:ph idx="16" hasCustomPrompt="1"/>
          </p:nvPr>
        </p:nvSpPr>
        <p:spPr>
          <a:xfrm>
            <a:off x="1772297"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3" name="Text Placeholder 2">
            <a:extLst>
              <a:ext uri="{FF2B5EF4-FFF2-40B4-BE49-F238E27FC236}">
                <a16:creationId xmlns:a16="http://schemas.microsoft.com/office/drawing/2014/main" id="{723A6342-9F92-192F-F9DF-C8C043EB687B}"/>
              </a:ext>
            </a:extLst>
          </p:cNvPr>
          <p:cNvSpPr>
            <a:spLocks noGrp="1"/>
          </p:cNvSpPr>
          <p:nvPr>
            <p:ph idx="17" hasCustomPrompt="1"/>
          </p:nvPr>
        </p:nvSpPr>
        <p:spPr>
          <a:xfrm>
            <a:off x="3206121"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5" name="Text Placeholder 2">
            <a:extLst>
              <a:ext uri="{FF2B5EF4-FFF2-40B4-BE49-F238E27FC236}">
                <a16:creationId xmlns:a16="http://schemas.microsoft.com/office/drawing/2014/main" id="{51C61CB6-873A-C54A-C477-B405A3110DF3}"/>
              </a:ext>
            </a:extLst>
          </p:cNvPr>
          <p:cNvSpPr>
            <a:spLocks noGrp="1"/>
          </p:cNvSpPr>
          <p:nvPr>
            <p:ph idx="18" hasCustomPrompt="1"/>
          </p:nvPr>
        </p:nvSpPr>
        <p:spPr>
          <a:xfrm>
            <a:off x="4639945"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6" name="Text Placeholder 2">
            <a:extLst>
              <a:ext uri="{FF2B5EF4-FFF2-40B4-BE49-F238E27FC236}">
                <a16:creationId xmlns:a16="http://schemas.microsoft.com/office/drawing/2014/main" id="{15E102B7-4481-D33D-E3D6-4A6F3A9ED6C4}"/>
              </a:ext>
            </a:extLst>
          </p:cNvPr>
          <p:cNvSpPr>
            <a:spLocks noGrp="1"/>
          </p:cNvSpPr>
          <p:nvPr>
            <p:ph idx="19" hasCustomPrompt="1"/>
          </p:nvPr>
        </p:nvSpPr>
        <p:spPr>
          <a:xfrm>
            <a:off x="6073769"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7" name="Text Placeholder 2">
            <a:extLst>
              <a:ext uri="{FF2B5EF4-FFF2-40B4-BE49-F238E27FC236}">
                <a16:creationId xmlns:a16="http://schemas.microsoft.com/office/drawing/2014/main" id="{8E6DD012-E621-C676-33C2-D51E7457D10A}"/>
              </a:ext>
            </a:extLst>
          </p:cNvPr>
          <p:cNvSpPr>
            <a:spLocks noGrp="1"/>
          </p:cNvSpPr>
          <p:nvPr>
            <p:ph idx="20" hasCustomPrompt="1"/>
          </p:nvPr>
        </p:nvSpPr>
        <p:spPr>
          <a:xfrm>
            <a:off x="7507594" y="2597966"/>
            <a:ext cx="1296127" cy="1989617"/>
          </a:xfrm>
          <a:prstGeom prst="rect">
            <a:avLst/>
          </a:prstGeom>
        </p:spPr>
        <p:txBody>
          <a:bodyPr vert="horz" lIns="91440" tIns="45720" rIns="91440" bIns="45720" rtlCol="0">
            <a:normAutofit/>
          </a:bodyPr>
          <a:lstStyle>
            <a:lvl1pPr>
              <a:defRPr lang="de-DE" sz="8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9" name="Holder 2">
            <a:extLst>
              <a:ext uri="{FF2B5EF4-FFF2-40B4-BE49-F238E27FC236}">
                <a16:creationId xmlns:a16="http://schemas.microsoft.com/office/drawing/2014/main" id="{91E0B670-E22B-D5E2-FA0C-C1491E0C380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11816054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18" name="object 117">
            <a:extLst>
              <a:ext uri="{FF2B5EF4-FFF2-40B4-BE49-F238E27FC236}">
                <a16:creationId xmlns:a16="http://schemas.microsoft.com/office/drawing/2014/main" id="{A8C09306-BE8D-5554-A015-51482A32C30B}"/>
              </a:ext>
            </a:extLst>
          </p:cNvPr>
          <p:cNvSpPr/>
          <p:nvPr userDrawn="1"/>
        </p:nvSpPr>
        <p:spPr>
          <a:xfrm>
            <a:off x="648751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6" name="object 117">
            <a:extLst>
              <a:ext uri="{FF2B5EF4-FFF2-40B4-BE49-F238E27FC236}">
                <a16:creationId xmlns:a16="http://schemas.microsoft.com/office/drawing/2014/main" id="{0D115787-4E6B-BAB6-D00C-BF7D2D99C24B}"/>
              </a:ext>
            </a:extLst>
          </p:cNvPr>
          <p:cNvSpPr/>
          <p:nvPr userDrawn="1"/>
        </p:nvSpPr>
        <p:spPr>
          <a:xfrm>
            <a:off x="3573556"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1" name="object 117">
            <a:extLst>
              <a:ext uri="{FF2B5EF4-FFF2-40B4-BE49-F238E27FC236}">
                <a16:creationId xmlns:a16="http://schemas.microsoft.com/office/drawing/2014/main" id="{B4377FB5-99F3-B2F6-1445-40628EF73D15}"/>
              </a:ext>
            </a:extLst>
          </p:cNvPr>
          <p:cNvSpPr/>
          <p:nvPr userDrawn="1"/>
        </p:nvSpPr>
        <p:spPr>
          <a:xfrm>
            <a:off x="338472"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2" y="1095298"/>
            <a:ext cx="2286000"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8" name="Bildplatzhalter 2">
            <a:extLst>
              <a:ext uri="{FF2B5EF4-FFF2-40B4-BE49-F238E27FC236}">
                <a16:creationId xmlns:a16="http://schemas.microsoft.com/office/drawing/2014/main" id="{36A442DB-4145-A36B-1DE3-960BDB5B3447}"/>
              </a:ext>
            </a:extLst>
          </p:cNvPr>
          <p:cNvSpPr>
            <a:spLocks noGrp="1"/>
          </p:cNvSpPr>
          <p:nvPr>
            <p:ph type="pic" sz="quarter" idx="11" hasCustomPrompt="1"/>
          </p:nvPr>
        </p:nvSpPr>
        <p:spPr>
          <a:xfrm>
            <a:off x="3573556" y="1095298"/>
            <a:ext cx="2286000"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19" name="Bildplatzhalter 2">
            <a:extLst>
              <a:ext uri="{FF2B5EF4-FFF2-40B4-BE49-F238E27FC236}">
                <a16:creationId xmlns:a16="http://schemas.microsoft.com/office/drawing/2014/main" id="{829B6E60-B958-4E9F-B5BB-60B734F23795}"/>
              </a:ext>
            </a:extLst>
          </p:cNvPr>
          <p:cNvSpPr>
            <a:spLocks noGrp="1"/>
          </p:cNvSpPr>
          <p:nvPr>
            <p:ph type="pic" sz="quarter" idx="13" hasCustomPrompt="1"/>
          </p:nvPr>
        </p:nvSpPr>
        <p:spPr>
          <a:xfrm>
            <a:off x="6487510" y="1095298"/>
            <a:ext cx="2286000"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21" name="Text Placeholder 2">
            <a:extLst>
              <a:ext uri="{FF2B5EF4-FFF2-40B4-BE49-F238E27FC236}">
                <a16:creationId xmlns:a16="http://schemas.microsoft.com/office/drawing/2014/main" id="{2F5A44BA-5B63-5517-C2E3-EFACF152F905}"/>
              </a:ext>
            </a:extLst>
          </p:cNvPr>
          <p:cNvSpPr>
            <a:spLocks noGrp="1"/>
          </p:cNvSpPr>
          <p:nvPr>
            <p:ph idx="16" hasCustomPrompt="1"/>
          </p:nvPr>
        </p:nvSpPr>
        <p:spPr>
          <a:xfrm>
            <a:off x="338472" y="2694221"/>
            <a:ext cx="2286000"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22" name="Text Placeholder 2">
            <a:extLst>
              <a:ext uri="{FF2B5EF4-FFF2-40B4-BE49-F238E27FC236}">
                <a16:creationId xmlns:a16="http://schemas.microsoft.com/office/drawing/2014/main" id="{5D382288-4C04-1CFC-DF8E-6E1DC24C75EC}"/>
              </a:ext>
            </a:extLst>
          </p:cNvPr>
          <p:cNvSpPr>
            <a:spLocks noGrp="1"/>
          </p:cNvSpPr>
          <p:nvPr>
            <p:ph idx="17"/>
          </p:nvPr>
        </p:nvSpPr>
        <p:spPr>
          <a:xfrm>
            <a:off x="3573556" y="2694221"/>
            <a:ext cx="2286000"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23" name="Text Placeholder 2">
            <a:extLst>
              <a:ext uri="{FF2B5EF4-FFF2-40B4-BE49-F238E27FC236}">
                <a16:creationId xmlns:a16="http://schemas.microsoft.com/office/drawing/2014/main" id="{52823600-5765-8131-75A4-03F23E362310}"/>
              </a:ext>
            </a:extLst>
          </p:cNvPr>
          <p:cNvSpPr>
            <a:spLocks noGrp="1"/>
          </p:cNvSpPr>
          <p:nvPr>
            <p:ph idx="18" hasCustomPrompt="1"/>
          </p:nvPr>
        </p:nvSpPr>
        <p:spPr>
          <a:xfrm>
            <a:off x="6487510" y="2694221"/>
            <a:ext cx="2286000"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74" name="Holder 2">
            <a:extLst>
              <a:ext uri="{FF2B5EF4-FFF2-40B4-BE49-F238E27FC236}">
                <a16:creationId xmlns:a16="http://schemas.microsoft.com/office/drawing/2014/main" id="{9EB9C3DD-7E58-632A-0DA8-2686452BDDEE}"/>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13218173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4" name="object 3">
            <a:extLst>
              <a:ext uri="{FF2B5EF4-FFF2-40B4-BE49-F238E27FC236}">
                <a16:creationId xmlns:a16="http://schemas.microsoft.com/office/drawing/2014/main" id="{859E8995-2003-5FB5-3A9A-D89F4A6A0A4C}"/>
              </a:ext>
            </a:extLst>
          </p:cNvPr>
          <p:cNvSpPr/>
          <p:nvPr userDrawn="1"/>
        </p:nvSpPr>
        <p:spPr>
          <a:xfrm>
            <a:off x="338473" y="2545101"/>
            <a:ext cx="144719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447199"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21" name="Text Placeholder 2">
            <a:extLst>
              <a:ext uri="{FF2B5EF4-FFF2-40B4-BE49-F238E27FC236}">
                <a16:creationId xmlns:a16="http://schemas.microsoft.com/office/drawing/2014/main" id="{2F5A44BA-5B63-5517-C2E3-EFACF152F905}"/>
              </a:ext>
            </a:extLst>
          </p:cNvPr>
          <p:cNvSpPr>
            <a:spLocks noGrp="1"/>
          </p:cNvSpPr>
          <p:nvPr>
            <p:ph idx="16" hasCustomPrompt="1"/>
          </p:nvPr>
        </p:nvSpPr>
        <p:spPr>
          <a:xfrm>
            <a:off x="338473" y="2694221"/>
            <a:ext cx="1447199"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2" name="object 3">
            <a:extLst>
              <a:ext uri="{FF2B5EF4-FFF2-40B4-BE49-F238E27FC236}">
                <a16:creationId xmlns:a16="http://schemas.microsoft.com/office/drawing/2014/main" id="{22A1A955-E321-D171-6553-8714B41F879B}"/>
              </a:ext>
            </a:extLst>
          </p:cNvPr>
          <p:cNvSpPr/>
          <p:nvPr userDrawn="1"/>
        </p:nvSpPr>
        <p:spPr>
          <a:xfrm>
            <a:off x="2085811"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3" name="object 3">
            <a:extLst>
              <a:ext uri="{FF2B5EF4-FFF2-40B4-BE49-F238E27FC236}">
                <a16:creationId xmlns:a16="http://schemas.microsoft.com/office/drawing/2014/main" id="{4C8D8D0A-FE95-D66F-2422-2DA04E3B0F9D}"/>
              </a:ext>
            </a:extLst>
          </p:cNvPr>
          <p:cNvSpPr/>
          <p:nvPr userDrawn="1"/>
        </p:nvSpPr>
        <p:spPr>
          <a:xfrm>
            <a:off x="3828355"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4" name="object 3">
            <a:extLst>
              <a:ext uri="{FF2B5EF4-FFF2-40B4-BE49-F238E27FC236}">
                <a16:creationId xmlns:a16="http://schemas.microsoft.com/office/drawing/2014/main" id="{89A95B37-5B38-038F-0442-B0C9CCF12075}"/>
              </a:ext>
            </a:extLst>
          </p:cNvPr>
          <p:cNvSpPr/>
          <p:nvPr userDrawn="1"/>
        </p:nvSpPr>
        <p:spPr>
          <a:xfrm>
            <a:off x="7315008"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5" name="object 3">
            <a:extLst>
              <a:ext uri="{FF2B5EF4-FFF2-40B4-BE49-F238E27FC236}">
                <a16:creationId xmlns:a16="http://schemas.microsoft.com/office/drawing/2014/main" id="{B56953FA-6403-6A3D-12DC-CADE8F036B16}"/>
              </a:ext>
            </a:extLst>
          </p:cNvPr>
          <p:cNvSpPr/>
          <p:nvPr userDrawn="1"/>
        </p:nvSpPr>
        <p:spPr>
          <a:xfrm>
            <a:off x="5562830"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7" name="Text Placeholder 2">
            <a:extLst>
              <a:ext uri="{FF2B5EF4-FFF2-40B4-BE49-F238E27FC236}">
                <a16:creationId xmlns:a16="http://schemas.microsoft.com/office/drawing/2014/main" id="{0234AF73-17F6-9DFF-476C-C053BC75EB9F}"/>
              </a:ext>
            </a:extLst>
          </p:cNvPr>
          <p:cNvSpPr>
            <a:spLocks noGrp="1"/>
          </p:cNvSpPr>
          <p:nvPr>
            <p:ph idx="17" hasCustomPrompt="1"/>
          </p:nvPr>
        </p:nvSpPr>
        <p:spPr>
          <a:xfrm>
            <a:off x="7315008" y="2694221"/>
            <a:ext cx="1447199"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8" name="Text Placeholder 2">
            <a:extLst>
              <a:ext uri="{FF2B5EF4-FFF2-40B4-BE49-F238E27FC236}">
                <a16:creationId xmlns:a16="http://schemas.microsoft.com/office/drawing/2014/main" id="{B12B0FDD-F5A1-7BB0-40E0-D89F939E317A}"/>
              </a:ext>
            </a:extLst>
          </p:cNvPr>
          <p:cNvSpPr>
            <a:spLocks noGrp="1"/>
          </p:cNvSpPr>
          <p:nvPr>
            <p:ph idx="18" hasCustomPrompt="1"/>
          </p:nvPr>
        </p:nvSpPr>
        <p:spPr>
          <a:xfrm>
            <a:off x="5570875" y="2694221"/>
            <a:ext cx="1447199"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9" name="Text Placeholder 2">
            <a:extLst>
              <a:ext uri="{FF2B5EF4-FFF2-40B4-BE49-F238E27FC236}">
                <a16:creationId xmlns:a16="http://schemas.microsoft.com/office/drawing/2014/main" id="{B5F0FF6D-17CC-A536-7AC9-8DC9FC4AEDFC}"/>
              </a:ext>
            </a:extLst>
          </p:cNvPr>
          <p:cNvSpPr>
            <a:spLocks noGrp="1"/>
          </p:cNvSpPr>
          <p:nvPr>
            <p:ph idx="19" hasCustomPrompt="1"/>
          </p:nvPr>
        </p:nvSpPr>
        <p:spPr>
          <a:xfrm>
            <a:off x="3826741" y="2694221"/>
            <a:ext cx="1447199"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00" name="Text Placeholder 2">
            <a:extLst>
              <a:ext uri="{FF2B5EF4-FFF2-40B4-BE49-F238E27FC236}">
                <a16:creationId xmlns:a16="http://schemas.microsoft.com/office/drawing/2014/main" id="{5ADE3FDF-36DA-7EFD-5440-057425A8F34A}"/>
              </a:ext>
            </a:extLst>
          </p:cNvPr>
          <p:cNvSpPr>
            <a:spLocks noGrp="1"/>
          </p:cNvSpPr>
          <p:nvPr>
            <p:ph idx="20" hasCustomPrompt="1"/>
          </p:nvPr>
        </p:nvSpPr>
        <p:spPr>
          <a:xfrm>
            <a:off x="2082607" y="2694221"/>
            <a:ext cx="1447199" cy="1989617"/>
          </a:xfrm>
          <a:prstGeom prst="rect">
            <a:avLst/>
          </a:prstGeom>
        </p:spPr>
        <p:txBody>
          <a:bodyPr vert="horz" lIns="91440" tIns="45720" rIns="91440" bIns="45720" rtlCol="0">
            <a:normAutofit/>
          </a:bodyPr>
          <a:lstStyle>
            <a:lvl1pPr>
              <a:defRPr lang="de-DE" sz="1200" b="0" i="0" spc="10" baseline="0" dirty="0">
                <a:latin typeface="Arial" panose="020B0604020202020204" pitchFamily="34" charset="0"/>
                <a:ea typeface="+mn-ea"/>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03" name="Bildplatzhalter 2">
            <a:extLst>
              <a:ext uri="{FF2B5EF4-FFF2-40B4-BE49-F238E27FC236}">
                <a16:creationId xmlns:a16="http://schemas.microsoft.com/office/drawing/2014/main" id="{201B514D-40CF-A8CE-248F-94FB19F7530B}"/>
              </a:ext>
            </a:extLst>
          </p:cNvPr>
          <p:cNvSpPr>
            <a:spLocks noGrp="1"/>
          </p:cNvSpPr>
          <p:nvPr>
            <p:ph type="pic" sz="quarter" idx="21" hasCustomPrompt="1"/>
          </p:nvPr>
        </p:nvSpPr>
        <p:spPr>
          <a:xfrm>
            <a:off x="2082607" y="1095298"/>
            <a:ext cx="1447199"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36A41335-BD2A-D070-3CD7-0C844B11E2BD}"/>
              </a:ext>
            </a:extLst>
          </p:cNvPr>
          <p:cNvSpPr>
            <a:spLocks noGrp="1"/>
          </p:cNvSpPr>
          <p:nvPr>
            <p:ph type="pic" sz="quarter" idx="22" hasCustomPrompt="1"/>
          </p:nvPr>
        </p:nvSpPr>
        <p:spPr>
          <a:xfrm>
            <a:off x="3826741" y="1095298"/>
            <a:ext cx="1447199"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CF6D2847-D4D5-5AB3-51CB-0A96CA3F60E4}"/>
              </a:ext>
            </a:extLst>
          </p:cNvPr>
          <p:cNvSpPr>
            <a:spLocks noGrp="1"/>
          </p:cNvSpPr>
          <p:nvPr>
            <p:ph type="pic" sz="quarter" idx="23" hasCustomPrompt="1"/>
          </p:nvPr>
        </p:nvSpPr>
        <p:spPr>
          <a:xfrm>
            <a:off x="5570875" y="1095298"/>
            <a:ext cx="1447199"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78251EC6-3CE9-2ACD-2690-7D815726E471}"/>
              </a:ext>
            </a:extLst>
          </p:cNvPr>
          <p:cNvSpPr>
            <a:spLocks noGrp="1"/>
          </p:cNvSpPr>
          <p:nvPr>
            <p:ph type="pic" sz="quarter" idx="24" hasCustomPrompt="1"/>
          </p:nvPr>
        </p:nvSpPr>
        <p:spPr>
          <a:xfrm>
            <a:off x="7315008" y="1095298"/>
            <a:ext cx="1447199" cy="1449803"/>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196" name="Holder 2">
            <a:extLst>
              <a:ext uri="{FF2B5EF4-FFF2-40B4-BE49-F238E27FC236}">
                <a16:creationId xmlns:a16="http://schemas.microsoft.com/office/drawing/2014/main" id="{C7103FA8-99BA-27C2-9174-8F6BB31F56D5}"/>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15393705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A0C1B587-AFD7-84AA-F9FC-81AE7E1BE063}"/>
              </a:ext>
            </a:extLst>
          </p:cNvPr>
          <p:cNvGrpSpPr/>
          <p:nvPr userDrawn="1"/>
        </p:nvGrpSpPr>
        <p:grpSpPr>
          <a:xfrm>
            <a:off x="-3684" y="4893390"/>
            <a:ext cx="5784750" cy="269160"/>
            <a:chOff x="-8100" y="10724903"/>
            <a:chExt cx="12718415" cy="591820"/>
          </a:xfrm>
        </p:grpSpPr>
        <p:sp>
          <p:nvSpPr>
            <p:cNvPr id="5" name="object 4">
              <a:extLst>
                <a:ext uri="{FF2B5EF4-FFF2-40B4-BE49-F238E27FC236}">
                  <a16:creationId xmlns:a16="http://schemas.microsoft.com/office/drawing/2014/main" id="{E279B318-C585-4E1B-6890-8613AC54216E}"/>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6" name="object 5">
              <a:extLst>
                <a:ext uri="{FF2B5EF4-FFF2-40B4-BE49-F238E27FC236}">
                  <a16:creationId xmlns:a16="http://schemas.microsoft.com/office/drawing/2014/main" id="{91892DA6-A426-408C-F291-D11DB0F5552E}"/>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9" name="object 6">
              <a:extLst>
                <a:ext uri="{FF2B5EF4-FFF2-40B4-BE49-F238E27FC236}">
                  <a16:creationId xmlns:a16="http://schemas.microsoft.com/office/drawing/2014/main" id="{46B872CF-D4C6-1E4F-A4E1-147406DF0A2A}"/>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0" name="object 7">
              <a:extLst>
                <a:ext uri="{FF2B5EF4-FFF2-40B4-BE49-F238E27FC236}">
                  <a16:creationId xmlns:a16="http://schemas.microsoft.com/office/drawing/2014/main" id="{60A0DF12-7A09-DA20-C7B3-874E56FBAE9A}"/>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1" name="object 8">
              <a:extLst>
                <a:ext uri="{FF2B5EF4-FFF2-40B4-BE49-F238E27FC236}">
                  <a16:creationId xmlns:a16="http://schemas.microsoft.com/office/drawing/2014/main" id="{87B076AD-CB21-C29B-2DFD-756B087BD473}"/>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2" name="object 9">
              <a:extLst>
                <a:ext uri="{FF2B5EF4-FFF2-40B4-BE49-F238E27FC236}">
                  <a16:creationId xmlns:a16="http://schemas.microsoft.com/office/drawing/2014/main" id="{F88A3EAA-47F8-F3B3-0BDC-F6AC8F5B6780}"/>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0">
              <a:extLst>
                <a:ext uri="{FF2B5EF4-FFF2-40B4-BE49-F238E27FC236}">
                  <a16:creationId xmlns:a16="http://schemas.microsoft.com/office/drawing/2014/main" id="{385290F2-CC2F-39A5-BF31-7D927D75B9F5}"/>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1">
              <a:extLst>
                <a:ext uri="{FF2B5EF4-FFF2-40B4-BE49-F238E27FC236}">
                  <a16:creationId xmlns:a16="http://schemas.microsoft.com/office/drawing/2014/main" id="{83B5B8F2-26B7-9DBA-DE9A-AC643EF3907E}"/>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2">
              <a:extLst>
                <a:ext uri="{FF2B5EF4-FFF2-40B4-BE49-F238E27FC236}">
                  <a16:creationId xmlns:a16="http://schemas.microsoft.com/office/drawing/2014/main" id="{D36E6E37-A8C5-3F29-C41C-D2769555AC45}"/>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3">
              <a:extLst>
                <a:ext uri="{FF2B5EF4-FFF2-40B4-BE49-F238E27FC236}">
                  <a16:creationId xmlns:a16="http://schemas.microsoft.com/office/drawing/2014/main" id="{C86C89C2-E349-745E-AEEB-D955FECAEA81}"/>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4">
              <a:extLst>
                <a:ext uri="{FF2B5EF4-FFF2-40B4-BE49-F238E27FC236}">
                  <a16:creationId xmlns:a16="http://schemas.microsoft.com/office/drawing/2014/main" id="{67227395-CEAB-8FF5-C5B4-F26F6F7D12E5}"/>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5">
              <a:extLst>
                <a:ext uri="{FF2B5EF4-FFF2-40B4-BE49-F238E27FC236}">
                  <a16:creationId xmlns:a16="http://schemas.microsoft.com/office/drawing/2014/main" id="{212DBBD1-C105-8664-849D-F96B02C707EA}"/>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6">
              <a:extLst>
                <a:ext uri="{FF2B5EF4-FFF2-40B4-BE49-F238E27FC236}">
                  <a16:creationId xmlns:a16="http://schemas.microsoft.com/office/drawing/2014/main" id="{26F09374-FB3E-23AA-36EF-B85DFD3A35F9}"/>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7">
              <a:extLst>
                <a:ext uri="{FF2B5EF4-FFF2-40B4-BE49-F238E27FC236}">
                  <a16:creationId xmlns:a16="http://schemas.microsoft.com/office/drawing/2014/main" id="{A0E22BD0-2ED0-8810-221C-E3EBC7D4B69A}"/>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8">
              <a:extLst>
                <a:ext uri="{FF2B5EF4-FFF2-40B4-BE49-F238E27FC236}">
                  <a16:creationId xmlns:a16="http://schemas.microsoft.com/office/drawing/2014/main" id="{6F175140-02B8-76E8-623C-9CC4077CD20A}"/>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9">
              <a:extLst>
                <a:ext uri="{FF2B5EF4-FFF2-40B4-BE49-F238E27FC236}">
                  <a16:creationId xmlns:a16="http://schemas.microsoft.com/office/drawing/2014/main" id="{6490E0CF-FAF5-5939-B9BC-F255CA507D61}"/>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0">
              <a:extLst>
                <a:ext uri="{FF2B5EF4-FFF2-40B4-BE49-F238E27FC236}">
                  <a16:creationId xmlns:a16="http://schemas.microsoft.com/office/drawing/2014/main" id="{02F3C930-E97F-0191-1B31-5BA13A29F87B}"/>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1">
              <a:extLst>
                <a:ext uri="{FF2B5EF4-FFF2-40B4-BE49-F238E27FC236}">
                  <a16:creationId xmlns:a16="http://schemas.microsoft.com/office/drawing/2014/main" id="{58A8640A-E087-14DB-0298-35CC315C7DF3}"/>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2">
              <a:extLst>
                <a:ext uri="{FF2B5EF4-FFF2-40B4-BE49-F238E27FC236}">
                  <a16:creationId xmlns:a16="http://schemas.microsoft.com/office/drawing/2014/main" id="{B86910CE-87B0-8E3D-CC42-C757633788C5}"/>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3">
              <a:extLst>
                <a:ext uri="{FF2B5EF4-FFF2-40B4-BE49-F238E27FC236}">
                  <a16:creationId xmlns:a16="http://schemas.microsoft.com/office/drawing/2014/main" id="{8035D1A6-6961-0BCD-735D-8877737F4495}"/>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4">
              <a:extLst>
                <a:ext uri="{FF2B5EF4-FFF2-40B4-BE49-F238E27FC236}">
                  <a16:creationId xmlns:a16="http://schemas.microsoft.com/office/drawing/2014/main" id="{D7F6DB39-82E0-D4DE-A201-9C1DB5A2C6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5">
              <a:extLst>
                <a:ext uri="{FF2B5EF4-FFF2-40B4-BE49-F238E27FC236}">
                  <a16:creationId xmlns:a16="http://schemas.microsoft.com/office/drawing/2014/main" id="{641F9D54-4C02-CCFA-6F02-1CB846A1AEDB}"/>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6">
              <a:extLst>
                <a:ext uri="{FF2B5EF4-FFF2-40B4-BE49-F238E27FC236}">
                  <a16:creationId xmlns:a16="http://schemas.microsoft.com/office/drawing/2014/main" id="{6D7B50F6-EDBD-D010-7574-D551D91FA961}"/>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7">
              <a:extLst>
                <a:ext uri="{FF2B5EF4-FFF2-40B4-BE49-F238E27FC236}">
                  <a16:creationId xmlns:a16="http://schemas.microsoft.com/office/drawing/2014/main" id="{ECBACEE9-CDA6-7D96-BB5B-BD3B9D8D5D2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8">
              <a:extLst>
                <a:ext uri="{FF2B5EF4-FFF2-40B4-BE49-F238E27FC236}">
                  <a16:creationId xmlns:a16="http://schemas.microsoft.com/office/drawing/2014/main" id="{D133400B-58A6-326B-E43B-4CB4C05A6344}"/>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9">
              <a:extLst>
                <a:ext uri="{FF2B5EF4-FFF2-40B4-BE49-F238E27FC236}">
                  <a16:creationId xmlns:a16="http://schemas.microsoft.com/office/drawing/2014/main" id="{11C4EB08-243F-0D84-3B71-21A987226C6A}"/>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0">
              <a:extLst>
                <a:ext uri="{FF2B5EF4-FFF2-40B4-BE49-F238E27FC236}">
                  <a16:creationId xmlns:a16="http://schemas.microsoft.com/office/drawing/2014/main" id="{F79C5324-F01D-D306-5933-D1E1C5D8A8C9}"/>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1">
              <a:extLst>
                <a:ext uri="{FF2B5EF4-FFF2-40B4-BE49-F238E27FC236}">
                  <a16:creationId xmlns:a16="http://schemas.microsoft.com/office/drawing/2014/main" id="{D1C3141D-293E-6B5E-51F3-B66FDD5F421C}"/>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2">
              <a:extLst>
                <a:ext uri="{FF2B5EF4-FFF2-40B4-BE49-F238E27FC236}">
                  <a16:creationId xmlns:a16="http://schemas.microsoft.com/office/drawing/2014/main" id="{5A52D332-9C7A-1C34-9EA5-747975417C21}"/>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3">
              <a:extLst>
                <a:ext uri="{FF2B5EF4-FFF2-40B4-BE49-F238E27FC236}">
                  <a16:creationId xmlns:a16="http://schemas.microsoft.com/office/drawing/2014/main" id="{D4F6E480-0889-765C-6A2B-56006EAC289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4">
              <a:extLst>
                <a:ext uri="{FF2B5EF4-FFF2-40B4-BE49-F238E27FC236}">
                  <a16:creationId xmlns:a16="http://schemas.microsoft.com/office/drawing/2014/main" id="{8EEEAE6E-0FCF-72F7-6594-7273F420914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5">
              <a:extLst>
                <a:ext uri="{FF2B5EF4-FFF2-40B4-BE49-F238E27FC236}">
                  <a16:creationId xmlns:a16="http://schemas.microsoft.com/office/drawing/2014/main" id="{4F12D6BC-CDB5-423F-4443-482757E1DECE}"/>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6">
              <a:extLst>
                <a:ext uri="{FF2B5EF4-FFF2-40B4-BE49-F238E27FC236}">
                  <a16:creationId xmlns:a16="http://schemas.microsoft.com/office/drawing/2014/main" id="{7B96CE84-4F13-E00F-8900-0A16C91A050B}"/>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7">
              <a:extLst>
                <a:ext uri="{FF2B5EF4-FFF2-40B4-BE49-F238E27FC236}">
                  <a16:creationId xmlns:a16="http://schemas.microsoft.com/office/drawing/2014/main" id="{78FF6400-F506-4026-96E0-E552F93316A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8">
              <a:extLst>
                <a:ext uri="{FF2B5EF4-FFF2-40B4-BE49-F238E27FC236}">
                  <a16:creationId xmlns:a16="http://schemas.microsoft.com/office/drawing/2014/main" id="{20566A81-886C-2842-01B4-B6E7A6AAD12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9">
              <a:extLst>
                <a:ext uri="{FF2B5EF4-FFF2-40B4-BE49-F238E27FC236}">
                  <a16:creationId xmlns:a16="http://schemas.microsoft.com/office/drawing/2014/main" id="{E2866433-5EBD-067A-5420-BA3296A0280E}"/>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0">
              <a:extLst>
                <a:ext uri="{FF2B5EF4-FFF2-40B4-BE49-F238E27FC236}">
                  <a16:creationId xmlns:a16="http://schemas.microsoft.com/office/drawing/2014/main" id="{8D425CD6-F53C-43C5-0108-C9D88926FC29}"/>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1">
              <a:extLst>
                <a:ext uri="{FF2B5EF4-FFF2-40B4-BE49-F238E27FC236}">
                  <a16:creationId xmlns:a16="http://schemas.microsoft.com/office/drawing/2014/main" id="{7631FEA1-17C5-DB36-3C4E-189304D3758B}"/>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2">
              <a:extLst>
                <a:ext uri="{FF2B5EF4-FFF2-40B4-BE49-F238E27FC236}">
                  <a16:creationId xmlns:a16="http://schemas.microsoft.com/office/drawing/2014/main" id="{89D5A391-1FC0-9DF8-13CD-5B8561D57AC0}"/>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3">
              <a:extLst>
                <a:ext uri="{FF2B5EF4-FFF2-40B4-BE49-F238E27FC236}">
                  <a16:creationId xmlns:a16="http://schemas.microsoft.com/office/drawing/2014/main" id="{E5F85A56-4560-17CE-98AB-AAD95E7DB257}"/>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4">
              <a:extLst>
                <a:ext uri="{FF2B5EF4-FFF2-40B4-BE49-F238E27FC236}">
                  <a16:creationId xmlns:a16="http://schemas.microsoft.com/office/drawing/2014/main" id="{7CA10BDD-D426-7CC3-5698-1F42F64D9C18}"/>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5">
              <a:extLst>
                <a:ext uri="{FF2B5EF4-FFF2-40B4-BE49-F238E27FC236}">
                  <a16:creationId xmlns:a16="http://schemas.microsoft.com/office/drawing/2014/main" id="{1873F763-1A1A-6340-FB60-464EE88CDEBC}"/>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6">
              <a:extLst>
                <a:ext uri="{FF2B5EF4-FFF2-40B4-BE49-F238E27FC236}">
                  <a16:creationId xmlns:a16="http://schemas.microsoft.com/office/drawing/2014/main" id="{A0BC6777-6284-57CF-F068-C4099BD09D19}"/>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7">
              <a:extLst>
                <a:ext uri="{FF2B5EF4-FFF2-40B4-BE49-F238E27FC236}">
                  <a16:creationId xmlns:a16="http://schemas.microsoft.com/office/drawing/2014/main" id="{CDD4FE82-7AAD-66E6-0FAB-A81605CB848F}"/>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8">
              <a:extLst>
                <a:ext uri="{FF2B5EF4-FFF2-40B4-BE49-F238E27FC236}">
                  <a16:creationId xmlns:a16="http://schemas.microsoft.com/office/drawing/2014/main" id="{A7C90776-5798-9E73-A229-019ED7CA6E1C}"/>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9">
              <a:extLst>
                <a:ext uri="{FF2B5EF4-FFF2-40B4-BE49-F238E27FC236}">
                  <a16:creationId xmlns:a16="http://schemas.microsoft.com/office/drawing/2014/main" id="{FEFC5791-357E-0E83-87E2-AAA4C1EA814F}"/>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0">
              <a:extLst>
                <a:ext uri="{FF2B5EF4-FFF2-40B4-BE49-F238E27FC236}">
                  <a16:creationId xmlns:a16="http://schemas.microsoft.com/office/drawing/2014/main" id="{5E67F9C1-269A-56C1-FCCB-52DE0D8BBF8C}"/>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1">
              <a:extLst>
                <a:ext uri="{FF2B5EF4-FFF2-40B4-BE49-F238E27FC236}">
                  <a16:creationId xmlns:a16="http://schemas.microsoft.com/office/drawing/2014/main" id="{DB1D04C7-4A02-9E0C-03A9-DE4421C83016}"/>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2">
              <a:extLst>
                <a:ext uri="{FF2B5EF4-FFF2-40B4-BE49-F238E27FC236}">
                  <a16:creationId xmlns:a16="http://schemas.microsoft.com/office/drawing/2014/main" id="{87884934-9FE0-A1B6-8B24-89D4410B9C52}"/>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3">
              <a:extLst>
                <a:ext uri="{FF2B5EF4-FFF2-40B4-BE49-F238E27FC236}">
                  <a16:creationId xmlns:a16="http://schemas.microsoft.com/office/drawing/2014/main" id="{F8C69491-97FF-7782-DCA7-FA94D65A789D}"/>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4">
              <a:extLst>
                <a:ext uri="{FF2B5EF4-FFF2-40B4-BE49-F238E27FC236}">
                  <a16:creationId xmlns:a16="http://schemas.microsoft.com/office/drawing/2014/main" id="{28F43472-2A03-5D16-07DF-6C918A375C72}"/>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5">
              <a:extLst>
                <a:ext uri="{FF2B5EF4-FFF2-40B4-BE49-F238E27FC236}">
                  <a16:creationId xmlns:a16="http://schemas.microsoft.com/office/drawing/2014/main" id="{135E147D-26DE-CACA-F521-767CCD3FD8A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6">
              <a:extLst>
                <a:ext uri="{FF2B5EF4-FFF2-40B4-BE49-F238E27FC236}">
                  <a16:creationId xmlns:a16="http://schemas.microsoft.com/office/drawing/2014/main" id="{A8FD69BB-082C-B2A8-3CC3-FCB17D18E0CD}"/>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7">
              <a:extLst>
                <a:ext uri="{FF2B5EF4-FFF2-40B4-BE49-F238E27FC236}">
                  <a16:creationId xmlns:a16="http://schemas.microsoft.com/office/drawing/2014/main" id="{DFF21E89-0E13-C7C2-FDD9-5A9EB7538E34}"/>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8">
              <a:extLst>
                <a:ext uri="{FF2B5EF4-FFF2-40B4-BE49-F238E27FC236}">
                  <a16:creationId xmlns:a16="http://schemas.microsoft.com/office/drawing/2014/main" id="{B303EBB9-B4FE-1945-6F81-BB761E17DB9D}"/>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9">
              <a:extLst>
                <a:ext uri="{FF2B5EF4-FFF2-40B4-BE49-F238E27FC236}">
                  <a16:creationId xmlns:a16="http://schemas.microsoft.com/office/drawing/2014/main" id="{670E6729-5A4D-65B7-6638-3E84D166B718}"/>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0">
              <a:extLst>
                <a:ext uri="{FF2B5EF4-FFF2-40B4-BE49-F238E27FC236}">
                  <a16:creationId xmlns:a16="http://schemas.microsoft.com/office/drawing/2014/main" id="{8339DB6A-39B4-8E10-F9B5-806C06E6197B}"/>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1">
              <a:extLst>
                <a:ext uri="{FF2B5EF4-FFF2-40B4-BE49-F238E27FC236}">
                  <a16:creationId xmlns:a16="http://schemas.microsoft.com/office/drawing/2014/main" id="{19E6F7FA-993F-A035-D266-C18584E9B23D}"/>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2">
              <a:extLst>
                <a:ext uri="{FF2B5EF4-FFF2-40B4-BE49-F238E27FC236}">
                  <a16:creationId xmlns:a16="http://schemas.microsoft.com/office/drawing/2014/main" id="{5ACA6B2C-6AB2-68B2-14ED-BC4C792B5BBD}"/>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3">
              <a:extLst>
                <a:ext uri="{FF2B5EF4-FFF2-40B4-BE49-F238E27FC236}">
                  <a16:creationId xmlns:a16="http://schemas.microsoft.com/office/drawing/2014/main" id="{60F7C52F-D2DA-52CB-A8BB-6E4F111A05BF}"/>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4">
              <a:extLst>
                <a:ext uri="{FF2B5EF4-FFF2-40B4-BE49-F238E27FC236}">
                  <a16:creationId xmlns:a16="http://schemas.microsoft.com/office/drawing/2014/main" id="{3BA32A4C-C55A-00D5-ED1F-5FDC6684A15C}"/>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5">
              <a:extLst>
                <a:ext uri="{FF2B5EF4-FFF2-40B4-BE49-F238E27FC236}">
                  <a16:creationId xmlns:a16="http://schemas.microsoft.com/office/drawing/2014/main" id="{C89833BD-F58A-B3FC-C0BA-F9B4CBE6C6D5}"/>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6">
              <a:extLst>
                <a:ext uri="{FF2B5EF4-FFF2-40B4-BE49-F238E27FC236}">
                  <a16:creationId xmlns:a16="http://schemas.microsoft.com/office/drawing/2014/main" id="{64C91E10-EC2B-1AD7-29B4-852A1A7A037E}"/>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7">
              <a:extLst>
                <a:ext uri="{FF2B5EF4-FFF2-40B4-BE49-F238E27FC236}">
                  <a16:creationId xmlns:a16="http://schemas.microsoft.com/office/drawing/2014/main" id="{F6ED39B9-F5EB-FDE2-377E-C61F4AF8F736}"/>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8">
              <a:extLst>
                <a:ext uri="{FF2B5EF4-FFF2-40B4-BE49-F238E27FC236}">
                  <a16:creationId xmlns:a16="http://schemas.microsoft.com/office/drawing/2014/main" id="{637ABECB-1E4C-2A77-2FBA-3B3934E25F61}"/>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9">
              <a:extLst>
                <a:ext uri="{FF2B5EF4-FFF2-40B4-BE49-F238E27FC236}">
                  <a16:creationId xmlns:a16="http://schemas.microsoft.com/office/drawing/2014/main" id="{6F73082B-3820-7C79-E12F-0ADBF5BD687F}"/>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0">
              <a:extLst>
                <a:ext uri="{FF2B5EF4-FFF2-40B4-BE49-F238E27FC236}">
                  <a16:creationId xmlns:a16="http://schemas.microsoft.com/office/drawing/2014/main" id="{46EC81D9-767E-A34B-C0F2-72C88B27FCBE}"/>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71">
              <a:extLst>
                <a:ext uri="{FF2B5EF4-FFF2-40B4-BE49-F238E27FC236}">
                  <a16:creationId xmlns:a16="http://schemas.microsoft.com/office/drawing/2014/main" id="{AA27F3C8-A8B9-4762-86A0-621358788407}"/>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2">
              <a:extLst>
                <a:ext uri="{FF2B5EF4-FFF2-40B4-BE49-F238E27FC236}">
                  <a16:creationId xmlns:a16="http://schemas.microsoft.com/office/drawing/2014/main" id="{35502FB8-4B42-C2A5-8A08-E8F5702E78CA}"/>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3">
              <a:extLst>
                <a:ext uri="{FF2B5EF4-FFF2-40B4-BE49-F238E27FC236}">
                  <a16:creationId xmlns:a16="http://schemas.microsoft.com/office/drawing/2014/main" id="{72CBA184-58C1-C955-9852-19B1B6F6892D}"/>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4">
              <a:extLst>
                <a:ext uri="{FF2B5EF4-FFF2-40B4-BE49-F238E27FC236}">
                  <a16:creationId xmlns:a16="http://schemas.microsoft.com/office/drawing/2014/main" id="{59EE8710-D348-FFD9-50D2-51B236C6A1D9}"/>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5">
              <a:extLst>
                <a:ext uri="{FF2B5EF4-FFF2-40B4-BE49-F238E27FC236}">
                  <a16:creationId xmlns:a16="http://schemas.microsoft.com/office/drawing/2014/main" id="{E559B36D-A3B3-7BC7-1051-5B42C74716A6}"/>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6">
              <a:extLst>
                <a:ext uri="{FF2B5EF4-FFF2-40B4-BE49-F238E27FC236}">
                  <a16:creationId xmlns:a16="http://schemas.microsoft.com/office/drawing/2014/main" id="{5B933716-8DA8-07FB-5BB5-594F042475A4}"/>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7">
              <a:extLst>
                <a:ext uri="{FF2B5EF4-FFF2-40B4-BE49-F238E27FC236}">
                  <a16:creationId xmlns:a16="http://schemas.microsoft.com/office/drawing/2014/main" id="{E9D64526-C23A-2B3E-3F1F-7F156E1525C1}"/>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8">
              <a:extLst>
                <a:ext uri="{FF2B5EF4-FFF2-40B4-BE49-F238E27FC236}">
                  <a16:creationId xmlns:a16="http://schemas.microsoft.com/office/drawing/2014/main" id="{C7D6B714-ABB0-FF89-D157-B89C5326677A}"/>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9">
              <a:extLst>
                <a:ext uri="{FF2B5EF4-FFF2-40B4-BE49-F238E27FC236}">
                  <a16:creationId xmlns:a16="http://schemas.microsoft.com/office/drawing/2014/main" id="{0C119EE3-F02B-2B6D-B5AA-752BD4B4907D}"/>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0">
              <a:extLst>
                <a:ext uri="{FF2B5EF4-FFF2-40B4-BE49-F238E27FC236}">
                  <a16:creationId xmlns:a16="http://schemas.microsoft.com/office/drawing/2014/main" id="{20F0F5C7-6E82-24B8-69D0-6A83FCD01570}"/>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1">
              <a:extLst>
                <a:ext uri="{FF2B5EF4-FFF2-40B4-BE49-F238E27FC236}">
                  <a16:creationId xmlns:a16="http://schemas.microsoft.com/office/drawing/2014/main" id="{A343F98A-D8CC-C5C6-1D43-F3BF2EA4C9C1}"/>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2">
              <a:extLst>
                <a:ext uri="{FF2B5EF4-FFF2-40B4-BE49-F238E27FC236}">
                  <a16:creationId xmlns:a16="http://schemas.microsoft.com/office/drawing/2014/main" id="{CD66A6C5-8884-47D6-A336-8850D87D522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3">
              <a:extLst>
                <a:ext uri="{FF2B5EF4-FFF2-40B4-BE49-F238E27FC236}">
                  <a16:creationId xmlns:a16="http://schemas.microsoft.com/office/drawing/2014/main" id="{3AB30699-0F84-DFF0-956D-F6CBEB40C5D7}"/>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4">
              <a:extLst>
                <a:ext uri="{FF2B5EF4-FFF2-40B4-BE49-F238E27FC236}">
                  <a16:creationId xmlns:a16="http://schemas.microsoft.com/office/drawing/2014/main" id="{EA8D114A-BA95-5084-F866-1F60D85B1E0E}"/>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5">
              <a:extLst>
                <a:ext uri="{FF2B5EF4-FFF2-40B4-BE49-F238E27FC236}">
                  <a16:creationId xmlns:a16="http://schemas.microsoft.com/office/drawing/2014/main" id="{1171CC7E-04D2-626C-130E-7D9098EFB0BE}"/>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6">
              <a:extLst>
                <a:ext uri="{FF2B5EF4-FFF2-40B4-BE49-F238E27FC236}">
                  <a16:creationId xmlns:a16="http://schemas.microsoft.com/office/drawing/2014/main" id="{3ADFF318-0692-1465-EDCE-6EBFF62CBC61}"/>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7">
              <a:extLst>
                <a:ext uri="{FF2B5EF4-FFF2-40B4-BE49-F238E27FC236}">
                  <a16:creationId xmlns:a16="http://schemas.microsoft.com/office/drawing/2014/main" id="{74EE8DE9-7209-0FC2-7669-22F6612600C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8">
              <a:extLst>
                <a:ext uri="{FF2B5EF4-FFF2-40B4-BE49-F238E27FC236}">
                  <a16:creationId xmlns:a16="http://schemas.microsoft.com/office/drawing/2014/main" id="{EF025486-BFE1-6753-D835-09BFE6036885}"/>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9">
              <a:extLst>
                <a:ext uri="{FF2B5EF4-FFF2-40B4-BE49-F238E27FC236}">
                  <a16:creationId xmlns:a16="http://schemas.microsoft.com/office/drawing/2014/main" id="{939FAFBC-72B4-F8E0-06B6-8FC348F839B0}"/>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0">
              <a:extLst>
                <a:ext uri="{FF2B5EF4-FFF2-40B4-BE49-F238E27FC236}">
                  <a16:creationId xmlns:a16="http://schemas.microsoft.com/office/drawing/2014/main" id="{424D245B-ABDD-A45C-5F5F-B8172EDDBC28}"/>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1">
              <a:extLst>
                <a:ext uri="{FF2B5EF4-FFF2-40B4-BE49-F238E27FC236}">
                  <a16:creationId xmlns:a16="http://schemas.microsoft.com/office/drawing/2014/main" id="{10332791-3F48-6437-B2FF-1933220B5FFD}"/>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2">
              <a:extLst>
                <a:ext uri="{FF2B5EF4-FFF2-40B4-BE49-F238E27FC236}">
                  <a16:creationId xmlns:a16="http://schemas.microsoft.com/office/drawing/2014/main" id="{FAC017D3-7E90-0298-5A82-D558E2EDA247}"/>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3">
              <a:extLst>
                <a:ext uri="{FF2B5EF4-FFF2-40B4-BE49-F238E27FC236}">
                  <a16:creationId xmlns:a16="http://schemas.microsoft.com/office/drawing/2014/main" id="{E9435D93-779E-A762-0BE4-A83E508EC6AB}"/>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4">
              <a:extLst>
                <a:ext uri="{FF2B5EF4-FFF2-40B4-BE49-F238E27FC236}">
                  <a16:creationId xmlns:a16="http://schemas.microsoft.com/office/drawing/2014/main" id="{A5C5752D-FF39-3197-424D-6ADA7F8B9053}"/>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5">
              <a:extLst>
                <a:ext uri="{FF2B5EF4-FFF2-40B4-BE49-F238E27FC236}">
                  <a16:creationId xmlns:a16="http://schemas.microsoft.com/office/drawing/2014/main" id="{420408CD-B3A2-890C-6FDA-0AAD92E1E3D6}"/>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6">
              <a:extLst>
                <a:ext uri="{FF2B5EF4-FFF2-40B4-BE49-F238E27FC236}">
                  <a16:creationId xmlns:a16="http://schemas.microsoft.com/office/drawing/2014/main" id="{3EC8CA94-417C-E1E3-BBE9-2524D33C742D}"/>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7">
              <a:extLst>
                <a:ext uri="{FF2B5EF4-FFF2-40B4-BE49-F238E27FC236}">
                  <a16:creationId xmlns:a16="http://schemas.microsoft.com/office/drawing/2014/main" id="{60046ECF-F74A-6CDD-C9C5-BD2801650365}"/>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8">
              <a:extLst>
                <a:ext uri="{FF2B5EF4-FFF2-40B4-BE49-F238E27FC236}">
                  <a16:creationId xmlns:a16="http://schemas.microsoft.com/office/drawing/2014/main" id="{F7224FDE-F68C-825A-20F6-8981571BBD76}"/>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9">
              <a:extLst>
                <a:ext uri="{FF2B5EF4-FFF2-40B4-BE49-F238E27FC236}">
                  <a16:creationId xmlns:a16="http://schemas.microsoft.com/office/drawing/2014/main" id="{BDBAC3D9-839A-30CB-2D16-E084385833AF}"/>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0">
              <a:extLst>
                <a:ext uri="{FF2B5EF4-FFF2-40B4-BE49-F238E27FC236}">
                  <a16:creationId xmlns:a16="http://schemas.microsoft.com/office/drawing/2014/main" id="{A5807AEB-8236-B202-183A-E6A6E11AB489}"/>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1">
              <a:extLst>
                <a:ext uri="{FF2B5EF4-FFF2-40B4-BE49-F238E27FC236}">
                  <a16:creationId xmlns:a16="http://schemas.microsoft.com/office/drawing/2014/main" id="{DB9C6B0E-DCE8-F3D4-866A-30C04F52DD89}"/>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2">
              <a:extLst>
                <a:ext uri="{FF2B5EF4-FFF2-40B4-BE49-F238E27FC236}">
                  <a16:creationId xmlns:a16="http://schemas.microsoft.com/office/drawing/2014/main" id="{2F227DD6-B968-C7ED-E9AA-0D09FD1FF38F}"/>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3">
              <a:extLst>
                <a:ext uri="{FF2B5EF4-FFF2-40B4-BE49-F238E27FC236}">
                  <a16:creationId xmlns:a16="http://schemas.microsoft.com/office/drawing/2014/main" id="{26902633-5A8A-0A79-CDFB-C5A1AF9EC1AF}"/>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4">
              <a:extLst>
                <a:ext uri="{FF2B5EF4-FFF2-40B4-BE49-F238E27FC236}">
                  <a16:creationId xmlns:a16="http://schemas.microsoft.com/office/drawing/2014/main" id="{593ABFEF-C099-E689-91DC-837249B9721B}"/>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5">
              <a:extLst>
                <a:ext uri="{FF2B5EF4-FFF2-40B4-BE49-F238E27FC236}">
                  <a16:creationId xmlns:a16="http://schemas.microsoft.com/office/drawing/2014/main" id="{48A17586-B750-D18A-C775-09C56A9EAEC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6">
              <a:extLst>
                <a:ext uri="{FF2B5EF4-FFF2-40B4-BE49-F238E27FC236}">
                  <a16:creationId xmlns:a16="http://schemas.microsoft.com/office/drawing/2014/main" id="{4576BE26-5176-ED31-714B-952E8B04FE11}"/>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7">
              <a:extLst>
                <a:ext uri="{FF2B5EF4-FFF2-40B4-BE49-F238E27FC236}">
                  <a16:creationId xmlns:a16="http://schemas.microsoft.com/office/drawing/2014/main" id="{5A62089E-E033-B8DF-E9E6-F2DF76AF8C4D}"/>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8">
              <a:extLst>
                <a:ext uri="{FF2B5EF4-FFF2-40B4-BE49-F238E27FC236}">
                  <a16:creationId xmlns:a16="http://schemas.microsoft.com/office/drawing/2014/main" id="{57918CE3-4334-B6C0-E48F-3D4A70680C6A}"/>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9">
              <a:extLst>
                <a:ext uri="{FF2B5EF4-FFF2-40B4-BE49-F238E27FC236}">
                  <a16:creationId xmlns:a16="http://schemas.microsoft.com/office/drawing/2014/main" id="{7924B1C1-B42D-377E-A9AB-EB45F71BEC49}"/>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0">
              <a:extLst>
                <a:ext uri="{FF2B5EF4-FFF2-40B4-BE49-F238E27FC236}">
                  <a16:creationId xmlns:a16="http://schemas.microsoft.com/office/drawing/2014/main" id="{BB78CDBD-C0B8-75D8-4464-5195041A13D4}"/>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1">
              <a:extLst>
                <a:ext uri="{FF2B5EF4-FFF2-40B4-BE49-F238E27FC236}">
                  <a16:creationId xmlns:a16="http://schemas.microsoft.com/office/drawing/2014/main" id="{0351BF69-2F89-3D7F-7BB7-94504CED7A1F}"/>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2">
              <a:extLst>
                <a:ext uri="{FF2B5EF4-FFF2-40B4-BE49-F238E27FC236}">
                  <a16:creationId xmlns:a16="http://schemas.microsoft.com/office/drawing/2014/main" id="{D518B187-9F95-5E1A-639C-DFD5D12A0A86}"/>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3">
              <a:extLst>
                <a:ext uri="{FF2B5EF4-FFF2-40B4-BE49-F238E27FC236}">
                  <a16:creationId xmlns:a16="http://schemas.microsoft.com/office/drawing/2014/main" id="{0AF21B87-2E81-A50C-70D4-DD32DCB31AD9}"/>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4">
              <a:extLst>
                <a:ext uri="{FF2B5EF4-FFF2-40B4-BE49-F238E27FC236}">
                  <a16:creationId xmlns:a16="http://schemas.microsoft.com/office/drawing/2014/main" id="{6C52BDFD-136E-4901-EB0A-A3AC868097BB}"/>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18" name="object 115">
              <a:extLst>
                <a:ext uri="{FF2B5EF4-FFF2-40B4-BE49-F238E27FC236}">
                  <a16:creationId xmlns:a16="http://schemas.microsoft.com/office/drawing/2014/main" id="{F747936D-ABB0-694B-4D89-485A22CA4A0B}"/>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19" name="object 116">
              <a:extLst>
                <a:ext uri="{FF2B5EF4-FFF2-40B4-BE49-F238E27FC236}">
                  <a16:creationId xmlns:a16="http://schemas.microsoft.com/office/drawing/2014/main" id="{0B4BD23D-0864-90BA-66C1-EFB1591193B0}"/>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0" name="object 117">
              <a:extLst>
                <a:ext uri="{FF2B5EF4-FFF2-40B4-BE49-F238E27FC236}">
                  <a16:creationId xmlns:a16="http://schemas.microsoft.com/office/drawing/2014/main" id="{DED7D4FC-66D4-DC3A-B043-957D86F6F68B}"/>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1" name="object 118">
              <a:extLst>
                <a:ext uri="{FF2B5EF4-FFF2-40B4-BE49-F238E27FC236}">
                  <a16:creationId xmlns:a16="http://schemas.microsoft.com/office/drawing/2014/main" id="{6F514C78-7A7B-B53F-AF91-654FAEA195CA}"/>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22" name="Holder 6">
            <a:extLst>
              <a:ext uri="{FF2B5EF4-FFF2-40B4-BE49-F238E27FC236}">
                <a16:creationId xmlns:a16="http://schemas.microsoft.com/office/drawing/2014/main" id="{E5FA5F24-1259-1E6E-C712-0758F820193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2" name="Holder 2">
            <a:extLst>
              <a:ext uri="{FF2B5EF4-FFF2-40B4-BE49-F238E27FC236}">
                <a16:creationId xmlns:a16="http://schemas.microsoft.com/office/drawing/2014/main" id="{B3BEA3BE-220B-D0A4-9994-2F20D8765BB1}"/>
              </a:ext>
            </a:extLst>
          </p:cNvPr>
          <p:cNvSpPr>
            <a:spLocks noGrp="1"/>
          </p:cNvSpPr>
          <p:nvPr>
            <p:ph type="title"/>
          </p:nvPr>
        </p:nvSpPr>
        <p:spPr>
          <a:xfrm>
            <a:off x="337123" y="230757"/>
            <a:ext cx="6837494" cy="33239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4107856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grpSp>
        <p:nvGrpSpPr>
          <p:cNvPr id="120" name="Gruppieren 119">
            <a:extLst>
              <a:ext uri="{FF2B5EF4-FFF2-40B4-BE49-F238E27FC236}">
                <a16:creationId xmlns:a16="http://schemas.microsoft.com/office/drawing/2014/main" id="{BEED1DDF-88B3-8AC4-302C-70C94A41B161}"/>
              </a:ext>
            </a:extLst>
          </p:cNvPr>
          <p:cNvGrpSpPr/>
          <p:nvPr userDrawn="1"/>
        </p:nvGrpSpPr>
        <p:grpSpPr>
          <a:xfrm>
            <a:off x="2100" y="4892914"/>
            <a:ext cx="6401069" cy="262033"/>
            <a:chOff x="2100" y="4892914"/>
            <a:chExt cx="6401069" cy="262033"/>
          </a:xfrm>
        </p:grpSpPr>
        <p:sp>
          <p:nvSpPr>
            <p:cNvPr id="121" name="object 4">
              <a:extLst>
                <a:ext uri="{FF2B5EF4-FFF2-40B4-BE49-F238E27FC236}">
                  <a16:creationId xmlns:a16="http://schemas.microsoft.com/office/drawing/2014/main" id="{F91690E4-BAE3-03AC-76C3-C84D72B47368}"/>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122" name="object 5">
              <a:extLst>
                <a:ext uri="{FF2B5EF4-FFF2-40B4-BE49-F238E27FC236}">
                  <a16:creationId xmlns:a16="http://schemas.microsoft.com/office/drawing/2014/main" id="{7FD18957-5745-0ABD-7A76-6E9CE81C8C97}"/>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123" name="object 6">
              <a:extLst>
                <a:ext uri="{FF2B5EF4-FFF2-40B4-BE49-F238E27FC236}">
                  <a16:creationId xmlns:a16="http://schemas.microsoft.com/office/drawing/2014/main" id="{1C2CB521-C298-2A06-742C-53DB8D8ABB61}"/>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124" name="object 7">
              <a:extLst>
                <a:ext uri="{FF2B5EF4-FFF2-40B4-BE49-F238E27FC236}">
                  <a16:creationId xmlns:a16="http://schemas.microsoft.com/office/drawing/2014/main" id="{43930667-4335-F7B6-92F6-7880EBB2920D}"/>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125" name="object 8">
              <a:extLst>
                <a:ext uri="{FF2B5EF4-FFF2-40B4-BE49-F238E27FC236}">
                  <a16:creationId xmlns:a16="http://schemas.microsoft.com/office/drawing/2014/main" id="{C20508F7-674A-AD5F-208C-E7EAEEB7A81A}"/>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126" name="object 9">
              <a:extLst>
                <a:ext uri="{FF2B5EF4-FFF2-40B4-BE49-F238E27FC236}">
                  <a16:creationId xmlns:a16="http://schemas.microsoft.com/office/drawing/2014/main" id="{22024AFE-0326-414C-EBDB-B79228717717}"/>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0">
              <a:extLst>
                <a:ext uri="{FF2B5EF4-FFF2-40B4-BE49-F238E27FC236}">
                  <a16:creationId xmlns:a16="http://schemas.microsoft.com/office/drawing/2014/main" id="{2F940F9F-3C8F-E91D-49C6-C1101E1A84A3}"/>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1">
              <a:extLst>
                <a:ext uri="{FF2B5EF4-FFF2-40B4-BE49-F238E27FC236}">
                  <a16:creationId xmlns:a16="http://schemas.microsoft.com/office/drawing/2014/main" id="{797E8541-40DD-8322-8A5C-896995E9329F}"/>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2">
              <a:extLst>
                <a:ext uri="{FF2B5EF4-FFF2-40B4-BE49-F238E27FC236}">
                  <a16:creationId xmlns:a16="http://schemas.microsoft.com/office/drawing/2014/main" id="{3148DD39-2524-DA09-1EB0-ADB6B825071D}"/>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3">
              <a:extLst>
                <a:ext uri="{FF2B5EF4-FFF2-40B4-BE49-F238E27FC236}">
                  <a16:creationId xmlns:a16="http://schemas.microsoft.com/office/drawing/2014/main" id="{F7EF36A9-6E01-9D96-E3D9-5BBC1062376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1" name="object 14">
              <a:extLst>
                <a:ext uri="{FF2B5EF4-FFF2-40B4-BE49-F238E27FC236}">
                  <a16:creationId xmlns:a16="http://schemas.microsoft.com/office/drawing/2014/main" id="{98E76B3F-3F1B-29F6-90BE-0E25031BBD42}"/>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2" name="object 15">
              <a:extLst>
                <a:ext uri="{FF2B5EF4-FFF2-40B4-BE49-F238E27FC236}">
                  <a16:creationId xmlns:a16="http://schemas.microsoft.com/office/drawing/2014/main" id="{F5270931-7E63-9AAF-5239-FDB0C96FDD00}"/>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3" name="object 16">
              <a:extLst>
                <a:ext uri="{FF2B5EF4-FFF2-40B4-BE49-F238E27FC236}">
                  <a16:creationId xmlns:a16="http://schemas.microsoft.com/office/drawing/2014/main" id="{88BE976C-5C1B-08B5-721A-D67FD98A3EF9}"/>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4" name="object 17">
              <a:extLst>
                <a:ext uri="{FF2B5EF4-FFF2-40B4-BE49-F238E27FC236}">
                  <a16:creationId xmlns:a16="http://schemas.microsoft.com/office/drawing/2014/main" id="{6D277C02-BAB6-B0A1-4C3D-F408DA541E0C}"/>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5" name="object 18">
              <a:extLst>
                <a:ext uri="{FF2B5EF4-FFF2-40B4-BE49-F238E27FC236}">
                  <a16:creationId xmlns:a16="http://schemas.microsoft.com/office/drawing/2014/main" id="{E0D60B77-B937-7A72-E007-31BBA7433277}"/>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6" name="object 19">
              <a:extLst>
                <a:ext uri="{FF2B5EF4-FFF2-40B4-BE49-F238E27FC236}">
                  <a16:creationId xmlns:a16="http://schemas.microsoft.com/office/drawing/2014/main" id="{0AA51018-AE08-B1AB-F2A8-5BDF6C64519E}"/>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7" name="object 20">
              <a:extLst>
                <a:ext uri="{FF2B5EF4-FFF2-40B4-BE49-F238E27FC236}">
                  <a16:creationId xmlns:a16="http://schemas.microsoft.com/office/drawing/2014/main" id="{759B5BFB-3731-D5E1-6669-228CF9E76A23}"/>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8" name="object 21">
              <a:extLst>
                <a:ext uri="{FF2B5EF4-FFF2-40B4-BE49-F238E27FC236}">
                  <a16:creationId xmlns:a16="http://schemas.microsoft.com/office/drawing/2014/main" id="{264B4EE0-8BB7-E4F3-3307-170F650E0C16}"/>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9" name="object 22">
              <a:extLst>
                <a:ext uri="{FF2B5EF4-FFF2-40B4-BE49-F238E27FC236}">
                  <a16:creationId xmlns:a16="http://schemas.microsoft.com/office/drawing/2014/main" id="{1C6C757E-E36C-BF1D-4EE4-BCC1314ED258}"/>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0" name="object 23">
              <a:extLst>
                <a:ext uri="{FF2B5EF4-FFF2-40B4-BE49-F238E27FC236}">
                  <a16:creationId xmlns:a16="http://schemas.microsoft.com/office/drawing/2014/main" id="{14CCAE11-557B-EC39-2EA7-04A44127425A}"/>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1" name="object 24">
              <a:extLst>
                <a:ext uri="{FF2B5EF4-FFF2-40B4-BE49-F238E27FC236}">
                  <a16:creationId xmlns:a16="http://schemas.microsoft.com/office/drawing/2014/main" id="{2DB9766C-1BBD-25E9-8269-5F7663FE8DBB}"/>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2" name="object 25">
              <a:extLst>
                <a:ext uri="{FF2B5EF4-FFF2-40B4-BE49-F238E27FC236}">
                  <a16:creationId xmlns:a16="http://schemas.microsoft.com/office/drawing/2014/main" id="{AB8F8D1D-96D1-6D99-1953-BB6BDF7312F8}"/>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3" name="object 26">
              <a:extLst>
                <a:ext uri="{FF2B5EF4-FFF2-40B4-BE49-F238E27FC236}">
                  <a16:creationId xmlns:a16="http://schemas.microsoft.com/office/drawing/2014/main" id="{CB93DC13-2E25-99EC-D85D-C06179ECD073}"/>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4" name="object 27">
              <a:extLst>
                <a:ext uri="{FF2B5EF4-FFF2-40B4-BE49-F238E27FC236}">
                  <a16:creationId xmlns:a16="http://schemas.microsoft.com/office/drawing/2014/main" id="{10FF8979-5B22-96EA-EA05-BEA2C4E8115C}"/>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5" name="object 28">
              <a:extLst>
                <a:ext uri="{FF2B5EF4-FFF2-40B4-BE49-F238E27FC236}">
                  <a16:creationId xmlns:a16="http://schemas.microsoft.com/office/drawing/2014/main" id="{7B6CF88F-DA5C-14E9-F059-0EA2151DD56D}"/>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6" name="object 29">
              <a:extLst>
                <a:ext uri="{FF2B5EF4-FFF2-40B4-BE49-F238E27FC236}">
                  <a16:creationId xmlns:a16="http://schemas.microsoft.com/office/drawing/2014/main" id="{56BF0149-9193-DF42-6C9E-D0384D60194E}"/>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7" name="object 30">
              <a:extLst>
                <a:ext uri="{FF2B5EF4-FFF2-40B4-BE49-F238E27FC236}">
                  <a16:creationId xmlns:a16="http://schemas.microsoft.com/office/drawing/2014/main" id="{4339168E-E812-4CBF-503A-A739DA688F83}"/>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8" name="object 31">
              <a:extLst>
                <a:ext uri="{FF2B5EF4-FFF2-40B4-BE49-F238E27FC236}">
                  <a16:creationId xmlns:a16="http://schemas.microsoft.com/office/drawing/2014/main" id="{A0F3AD2A-B605-238B-9F53-46CFFFE4D75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9" name="object 32">
              <a:extLst>
                <a:ext uri="{FF2B5EF4-FFF2-40B4-BE49-F238E27FC236}">
                  <a16:creationId xmlns:a16="http://schemas.microsoft.com/office/drawing/2014/main" id="{B136C9C5-946D-0CDF-9993-0039FBE6F2C9}"/>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0" name="object 33">
              <a:extLst>
                <a:ext uri="{FF2B5EF4-FFF2-40B4-BE49-F238E27FC236}">
                  <a16:creationId xmlns:a16="http://schemas.microsoft.com/office/drawing/2014/main" id="{E698AAD7-CFA6-AA3A-D0FE-63CEB18B400B}"/>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1" name="object 34">
              <a:extLst>
                <a:ext uri="{FF2B5EF4-FFF2-40B4-BE49-F238E27FC236}">
                  <a16:creationId xmlns:a16="http://schemas.microsoft.com/office/drawing/2014/main" id="{645DC822-B377-2B89-F900-5AE9E2D85CE6}"/>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2" name="object 35">
              <a:extLst>
                <a:ext uri="{FF2B5EF4-FFF2-40B4-BE49-F238E27FC236}">
                  <a16:creationId xmlns:a16="http://schemas.microsoft.com/office/drawing/2014/main" id="{44E721D5-27B9-01F3-5C28-C25A41E5A4DF}"/>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3" name="object 36">
              <a:extLst>
                <a:ext uri="{FF2B5EF4-FFF2-40B4-BE49-F238E27FC236}">
                  <a16:creationId xmlns:a16="http://schemas.microsoft.com/office/drawing/2014/main" id="{2A3BB559-1225-5322-3E39-EC64B19EBD0A}"/>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4" name="object 37">
              <a:extLst>
                <a:ext uri="{FF2B5EF4-FFF2-40B4-BE49-F238E27FC236}">
                  <a16:creationId xmlns:a16="http://schemas.microsoft.com/office/drawing/2014/main" id="{59826774-99FC-575A-52B3-64F0A65423CE}"/>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5" name="object 38">
              <a:extLst>
                <a:ext uri="{FF2B5EF4-FFF2-40B4-BE49-F238E27FC236}">
                  <a16:creationId xmlns:a16="http://schemas.microsoft.com/office/drawing/2014/main" id="{5C6CC448-45D4-7A2A-C583-8A3C13DEF40C}"/>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6" name="object 39">
              <a:extLst>
                <a:ext uri="{FF2B5EF4-FFF2-40B4-BE49-F238E27FC236}">
                  <a16:creationId xmlns:a16="http://schemas.microsoft.com/office/drawing/2014/main" id="{C7C54422-75AB-34EC-0FDB-608501440AE9}"/>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7" name="object 40">
              <a:extLst>
                <a:ext uri="{FF2B5EF4-FFF2-40B4-BE49-F238E27FC236}">
                  <a16:creationId xmlns:a16="http://schemas.microsoft.com/office/drawing/2014/main" id="{E408F244-54C2-144C-E63C-0B8304DD1367}"/>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8" name="object 41">
              <a:extLst>
                <a:ext uri="{FF2B5EF4-FFF2-40B4-BE49-F238E27FC236}">
                  <a16:creationId xmlns:a16="http://schemas.microsoft.com/office/drawing/2014/main" id="{83CA48FC-B23A-3A7D-65AA-1010D4273919}"/>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9" name="object 42">
              <a:extLst>
                <a:ext uri="{FF2B5EF4-FFF2-40B4-BE49-F238E27FC236}">
                  <a16:creationId xmlns:a16="http://schemas.microsoft.com/office/drawing/2014/main" id="{19D4CEC6-1907-2A71-4498-580CE286852D}"/>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0" name="object 43">
              <a:extLst>
                <a:ext uri="{FF2B5EF4-FFF2-40B4-BE49-F238E27FC236}">
                  <a16:creationId xmlns:a16="http://schemas.microsoft.com/office/drawing/2014/main" id="{65EB43D3-E54E-F88A-1F81-043E08B43348}"/>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1" name="object 44">
              <a:extLst>
                <a:ext uri="{FF2B5EF4-FFF2-40B4-BE49-F238E27FC236}">
                  <a16:creationId xmlns:a16="http://schemas.microsoft.com/office/drawing/2014/main" id="{25CA7F45-72DF-3E5F-D058-8F13760A0D24}"/>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2" name="object 45">
              <a:extLst>
                <a:ext uri="{FF2B5EF4-FFF2-40B4-BE49-F238E27FC236}">
                  <a16:creationId xmlns:a16="http://schemas.microsoft.com/office/drawing/2014/main" id="{C26D35CA-1886-6686-0190-C8EE78487077}"/>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3" name="object 46">
              <a:extLst>
                <a:ext uri="{FF2B5EF4-FFF2-40B4-BE49-F238E27FC236}">
                  <a16:creationId xmlns:a16="http://schemas.microsoft.com/office/drawing/2014/main" id="{A8E35503-B266-D60C-B5D2-395F99485D8F}"/>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4" name="object 47">
              <a:extLst>
                <a:ext uri="{FF2B5EF4-FFF2-40B4-BE49-F238E27FC236}">
                  <a16:creationId xmlns:a16="http://schemas.microsoft.com/office/drawing/2014/main" id="{150A1942-5867-C85E-C8F6-CCB8589F8908}"/>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5" name="object 48">
              <a:extLst>
                <a:ext uri="{FF2B5EF4-FFF2-40B4-BE49-F238E27FC236}">
                  <a16:creationId xmlns:a16="http://schemas.microsoft.com/office/drawing/2014/main" id="{46BE8A2F-0D94-BFB6-E2B7-8D13AB93528B}"/>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6" name="object 49">
              <a:extLst>
                <a:ext uri="{FF2B5EF4-FFF2-40B4-BE49-F238E27FC236}">
                  <a16:creationId xmlns:a16="http://schemas.microsoft.com/office/drawing/2014/main" id="{F558D78A-78D7-828C-15D1-B0749DEFED5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7" name="object 50">
              <a:extLst>
                <a:ext uri="{FF2B5EF4-FFF2-40B4-BE49-F238E27FC236}">
                  <a16:creationId xmlns:a16="http://schemas.microsoft.com/office/drawing/2014/main" id="{ECBAA12B-157D-F462-00F9-E949110D3FB1}"/>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8" name="object 51">
              <a:extLst>
                <a:ext uri="{FF2B5EF4-FFF2-40B4-BE49-F238E27FC236}">
                  <a16:creationId xmlns:a16="http://schemas.microsoft.com/office/drawing/2014/main" id="{E8EA55CC-67E7-A872-D8C6-BCBFF2D8F557}"/>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9" name="object 52">
              <a:extLst>
                <a:ext uri="{FF2B5EF4-FFF2-40B4-BE49-F238E27FC236}">
                  <a16:creationId xmlns:a16="http://schemas.microsoft.com/office/drawing/2014/main" id="{9D66A824-8C32-9F1E-F1AA-D946DA359F55}"/>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0" name="object 53">
              <a:extLst>
                <a:ext uri="{FF2B5EF4-FFF2-40B4-BE49-F238E27FC236}">
                  <a16:creationId xmlns:a16="http://schemas.microsoft.com/office/drawing/2014/main" id="{58AFB21B-51F3-BA76-D163-A72455FD85A9}"/>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1" name="object 54">
              <a:extLst>
                <a:ext uri="{FF2B5EF4-FFF2-40B4-BE49-F238E27FC236}">
                  <a16:creationId xmlns:a16="http://schemas.microsoft.com/office/drawing/2014/main" id="{B8A0BC2F-A9CC-50E5-27EC-FD1F0A5FFB00}"/>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2" name="object 55">
              <a:extLst>
                <a:ext uri="{FF2B5EF4-FFF2-40B4-BE49-F238E27FC236}">
                  <a16:creationId xmlns:a16="http://schemas.microsoft.com/office/drawing/2014/main" id="{5E3A4FDC-668A-18DC-E07F-376E0FC8E03B}"/>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3" name="object 56">
              <a:extLst>
                <a:ext uri="{FF2B5EF4-FFF2-40B4-BE49-F238E27FC236}">
                  <a16:creationId xmlns:a16="http://schemas.microsoft.com/office/drawing/2014/main" id="{6B156811-96FE-9948-F392-D499448272C2}"/>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4" name="object 57">
              <a:extLst>
                <a:ext uri="{FF2B5EF4-FFF2-40B4-BE49-F238E27FC236}">
                  <a16:creationId xmlns:a16="http://schemas.microsoft.com/office/drawing/2014/main" id="{31ADCA9F-4CEB-AD5C-DF65-06A1013426A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5" name="object 58">
              <a:extLst>
                <a:ext uri="{FF2B5EF4-FFF2-40B4-BE49-F238E27FC236}">
                  <a16:creationId xmlns:a16="http://schemas.microsoft.com/office/drawing/2014/main" id="{EBCEBEAD-34C4-EFD9-8DF5-D64D7150C174}"/>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6" name="object 59">
              <a:extLst>
                <a:ext uri="{FF2B5EF4-FFF2-40B4-BE49-F238E27FC236}">
                  <a16:creationId xmlns:a16="http://schemas.microsoft.com/office/drawing/2014/main" id="{16F58A65-686F-3875-0980-D38EBCB892FE}"/>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7" name="object 60">
              <a:extLst>
                <a:ext uri="{FF2B5EF4-FFF2-40B4-BE49-F238E27FC236}">
                  <a16:creationId xmlns:a16="http://schemas.microsoft.com/office/drawing/2014/main" id="{0724D9D1-6570-43D5-1239-5314B4C32F25}"/>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8" name="object 61">
              <a:extLst>
                <a:ext uri="{FF2B5EF4-FFF2-40B4-BE49-F238E27FC236}">
                  <a16:creationId xmlns:a16="http://schemas.microsoft.com/office/drawing/2014/main" id="{ADEC0F1B-EEC0-A8D2-D764-AEA0B14281FC}"/>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9" name="object 62">
              <a:extLst>
                <a:ext uri="{FF2B5EF4-FFF2-40B4-BE49-F238E27FC236}">
                  <a16:creationId xmlns:a16="http://schemas.microsoft.com/office/drawing/2014/main" id="{5B7A3C38-C037-C444-1885-D3EAB81B43D9}"/>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0" name="object 63">
              <a:extLst>
                <a:ext uri="{FF2B5EF4-FFF2-40B4-BE49-F238E27FC236}">
                  <a16:creationId xmlns:a16="http://schemas.microsoft.com/office/drawing/2014/main" id="{E8EE26C6-49E9-53E7-7593-A9D5A16D1688}"/>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1" name="object 64">
              <a:extLst>
                <a:ext uri="{FF2B5EF4-FFF2-40B4-BE49-F238E27FC236}">
                  <a16:creationId xmlns:a16="http://schemas.microsoft.com/office/drawing/2014/main" id="{481C1C48-C6C4-0280-2717-F6B295951D53}"/>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2" name="object 65">
              <a:extLst>
                <a:ext uri="{FF2B5EF4-FFF2-40B4-BE49-F238E27FC236}">
                  <a16:creationId xmlns:a16="http://schemas.microsoft.com/office/drawing/2014/main" id="{52F02572-524D-C963-95BA-D656BBA71D9D}"/>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3" name="object 66">
              <a:extLst>
                <a:ext uri="{FF2B5EF4-FFF2-40B4-BE49-F238E27FC236}">
                  <a16:creationId xmlns:a16="http://schemas.microsoft.com/office/drawing/2014/main" id="{6C4B034B-B408-69F9-3B0D-4F612CBFB8E1}"/>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4" name="object 67">
              <a:extLst>
                <a:ext uri="{FF2B5EF4-FFF2-40B4-BE49-F238E27FC236}">
                  <a16:creationId xmlns:a16="http://schemas.microsoft.com/office/drawing/2014/main" id="{87370A58-2133-9042-3594-5382FB4A4F66}"/>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5" name="object 68">
              <a:extLst>
                <a:ext uri="{FF2B5EF4-FFF2-40B4-BE49-F238E27FC236}">
                  <a16:creationId xmlns:a16="http://schemas.microsoft.com/office/drawing/2014/main" id="{FA5E5A41-BEEA-F76D-4EDA-3AE71BF7C570}"/>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6" name="object 69">
              <a:extLst>
                <a:ext uri="{FF2B5EF4-FFF2-40B4-BE49-F238E27FC236}">
                  <a16:creationId xmlns:a16="http://schemas.microsoft.com/office/drawing/2014/main" id="{EBFB9AC2-FB3B-8231-8783-854F1FC036EB}"/>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7" name="object 70">
              <a:extLst>
                <a:ext uri="{FF2B5EF4-FFF2-40B4-BE49-F238E27FC236}">
                  <a16:creationId xmlns:a16="http://schemas.microsoft.com/office/drawing/2014/main" id="{1B330996-082E-3264-BBEF-43D0E722F0E1}"/>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8" name="object 71">
              <a:extLst>
                <a:ext uri="{FF2B5EF4-FFF2-40B4-BE49-F238E27FC236}">
                  <a16:creationId xmlns:a16="http://schemas.microsoft.com/office/drawing/2014/main" id="{BF4B4BE6-D1D9-19CA-6B46-9B171013BC8F}"/>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9" name="object 72">
              <a:extLst>
                <a:ext uri="{FF2B5EF4-FFF2-40B4-BE49-F238E27FC236}">
                  <a16:creationId xmlns:a16="http://schemas.microsoft.com/office/drawing/2014/main" id="{311FBBD7-71A4-8AD2-C695-A22B7EBCF2AB}"/>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0" name="object 73">
              <a:extLst>
                <a:ext uri="{FF2B5EF4-FFF2-40B4-BE49-F238E27FC236}">
                  <a16:creationId xmlns:a16="http://schemas.microsoft.com/office/drawing/2014/main" id="{844FCE87-60C6-AB17-8E5B-52EFDB6ECA4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1" name="object 74">
              <a:extLst>
                <a:ext uri="{FF2B5EF4-FFF2-40B4-BE49-F238E27FC236}">
                  <a16:creationId xmlns:a16="http://schemas.microsoft.com/office/drawing/2014/main" id="{D3E10E50-BEBE-82E0-5AAE-E6BB0E4A7C36}"/>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2" name="object 75">
              <a:extLst>
                <a:ext uri="{FF2B5EF4-FFF2-40B4-BE49-F238E27FC236}">
                  <a16:creationId xmlns:a16="http://schemas.microsoft.com/office/drawing/2014/main" id="{8BED3A05-0E24-D87C-72C3-EBB216C773EC}"/>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3" name="object 76">
              <a:extLst>
                <a:ext uri="{FF2B5EF4-FFF2-40B4-BE49-F238E27FC236}">
                  <a16:creationId xmlns:a16="http://schemas.microsoft.com/office/drawing/2014/main" id="{33B15B7A-F20E-B81B-6B7F-B78256860904}"/>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4" name="object 77">
              <a:extLst>
                <a:ext uri="{FF2B5EF4-FFF2-40B4-BE49-F238E27FC236}">
                  <a16:creationId xmlns:a16="http://schemas.microsoft.com/office/drawing/2014/main" id="{FCBCEE16-7C67-5FB6-696F-D43FC90C1EAF}"/>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5" name="object 78">
              <a:extLst>
                <a:ext uri="{FF2B5EF4-FFF2-40B4-BE49-F238E27FC236}">
                  <a16:creationId xmlns:a16="http://schemas.microsoft.com/office/drawing/2014/main" id="{AF4C4F57-422C-8C73-A87F-E6DD2D7DA634}"/>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6" name="object 79">
              <a:extLst>
                <a:ext uri="{FF2B5EF4-FFF2-40B4-BE49-F238E27FC236}">
                  <a16:creationId xmlns:a16="http://schemas.microsoft.com/office/drawing/2014/main" id="{B880A175-5540-0617-EB4C-7E95B95C6F05}"/>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7" name="object 80">
              <a:extLst>
                <a:ext uri="{FF2B5EF4-FFF2-40B4-BE49-F238E27FC236}">
                  <a16:creationId xmlns:a16="http://schemas.microsoft.com/office/drawing/2014/main" id="{0DE15765-D002-F153-F838-5109C085DF69}"/>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8" name="object 81">
              <a:extLst>
                <a:ext uri="{FF2B5EF4-FFF2-40B4-BE49-F238E27FC236}">
                  <a16:creationId xmlns:a16="http://schemas.microsoft.com/office/drawing/2014/main" id="{8D2199E9-91C3-F3C5-D119-B7E76873DB96}"/>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9" name="object 82">
              <a:extLst>
                <a:ext uri="{FF2B5EF4-FFF2-40B4-BE49-F238E27FC236}">
                  <a16:creationId xmlns:a16="http://schemas.microsoft.com/office/drawing/2014/main" id="{4B594ABF-AB29-B6E3-EAFD-45EB6CD91A0F}"/>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0" name="object 83">
              <a:extLst>
                <a:ext uri="{FF2B5EF4-FFF2-40B4-BE49-F238E27FC236}">
                  <a16:creationId xmlns:a16="http://schemas.microsoft.com/office/drawing/2014/main" id="{BC5770D4-4837-5AEB-64C4-ABB6150918D4}"/>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1" name="object 84">
              <a:extLst>
                <a:ext uri="{FF2B5EF4-FFF2-40B4-BE49-F238E27FC236}">
                  <a16:creationId xmlns:a16="http://schemas.microsoft.com/office/drawing/2014/main" id="{6E124E82-071A-1578-01B5-C77D674C1216}"/>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2" name="object 85">
              <a:extLst>
                <a:ext uri="{FF2B5EF4-FFF2-40B4-BE49-F238E27FC236}">
                  <a16:creationId xmlns:a16="http://schemas.microsoft.com/office/drawing/2014/main" id="{8CE4B869-30DE-5D64-AEAE-E8DE2ADD0E09}"/>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3" name="object 86">
              <a:extLst>
                <a:ext uri="{FF2B5EF4-FFF2-40B4-BE49-F238E27FC236}">
                  <a16:creationId xmlns:a16="http://schemas.microsoft.com/office/drawing/2014/main" id="{2A87DAA1-A9F8-CF1D-1E20-80724431B11B}"/>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4" name="object 87">
              <a:extLst>
                <a:ext uri="{FF2B5EF4-FFF2-40B4-BE49-F238E27FC236}">
                  <a16:creationId xmlns:a16="http://schemas.microsoft.com/office/drawing/2014/main" id="{63F5FF36-41CE-954F-7EB5-14773B74B95A}"/>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5" name="object 88">
              <a:extLst>
                <a:ext uri="{FF2B5EF4-FFF2-40B4-BE49-F238E27FC236}">
                  <a16:creationId xmlns:a16="http://schemas.microsoft.com/office/drawing/2014/main" id="{940CE94B-C180-EAB2-2784-8302C0119CB4}"/>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6" name="object 89">
              <a:extLst>
                <a:ext uri="{FF2B5EF4-FFF2-40B4-BE49-F238E27FC236}">
                  <a16:creationId xmlns:a16="http://schemas.microsoft.com/office/drawing/2014/main" id="{82203BF9-14C5-DB7B-7482-AD1F92248984}"/>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7" name="object 90">
              <a:extLst>
                <a:ext uri="{FF2B5EF4-FFF2-40B4-BE49-F238E27FC236}">
                  <a16:creationId xmlns:a16="http://schemas.microsoft.com/office/drawing/2014/main" id="{C2F80A0D-F391-DCED-0D7F-4AAD07DB9FC6}"/>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8" name="object 91">
              <a:extLst>
                <a:ext uri="{FF2B5EF4-FFF2-40B4-BE49-F238E27FC236}">
                  <a16:creationId xmlns:a16="http://schemas.microsoft.com/office/drawing/2014/main" id="{A5CF3562-6A53-B613-B9E4-BC70F58FB92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9" name="object 92">
              <a:extLst>
                <a:ext uri="{FF2B5EF4-FFF2-40B4-BE49-F238E27FC236}">
                  <a16:creationId xmlns:a16="http://schemas.microsoft.com/office/drawing/2014/main" id="{5EBA3D91-C6D2-A8AD-799E-BE8CA2442748}"/>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0" name="object 93">
              <a:extLst>
                <a:ext uri="{FF2B5EF4-FFF2-40B4-BE49-F238E27FC236}">
                  <a16:creationId xmlns:a16="http://schemas.microsoft.com/office/drawing/2014/main" id="{AC1D8908-F18F-F003-188F-71E6542664A4}"/>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1" name="object 94">
              <a:extLst>
                <a:ext uri="{FF2B5EF4-FFF2-40B4-BE49-F238E27FC236}">
                  <a16:creationId xmlns:a16="http://schemas.microsoft.com/office/drawing/2014/main" id="{F70E2AFA-380D-7C6D-59B0-5882E6453AD3}"/>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2" name="object 95">
              <a:extLst>
                <a:ext uri="{FF2B5EF4-FFF2-40B4-BE49-F238E27FC236}">
                  <a16:creationId xmlns:a16="http://schemas.microsoft.com/office/drawing/2014/main" id="{B00B6D5C-9A6F-08A8-00C9-A3FD46029C3B}"/>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3" name="object 96">
              <a:extLst>
                <a:ext uri="{FF2B5EF4-FFF2-40B4-BE49-F238E27FC236}">
                  <a16:creationId xmlns:a16="http://schemas.microsoft.com/office/drawing/2014/main" id="{5B0AB36A-7C39-3987-97A2-3F48ABA65BC5}"/>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4" name="object 97">
              <a:extLst>
                <a:ext uri="{FF2B5EF4-FFF2-40B4-BE49-F238E27FC236}">
                  <a16:creationId xmlns:a16="http://schemas.microsoft.com/office/drawing/2014/main" id="{FDC28487-9378-2B3C-AD10-53B9B600BBDF}"/>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5" name="object 98">
              <a:extLst>
                <a:ext uri="{FF2B5EF4-FFF2-40B4-BE49-F238E27FC236}">
                  <a16:creationId xmlns:a16="http://schemas.microsoft.com/office/drawing/2014/main" id="{C02717E7-E214-D7BA-4039-F2BE57CC10CD}"/>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6" name="object 99">
              <a:extLst>
                <a:ext uri="{FF2B5EF4-FFF2-40B4-BE49-F238E27FC236}">
                  <a16:creationId xmlns:a16="http://schemas.microsoft.com/office/drawing/2014/main" id="{22D38805-151A-D2D5-B872-0D0C5DCEE7FE}"/>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7" name="object 100">
              <a:extLst>
                <a:ext uri="{FF2B5EF4-FFF2-40B4-BE49-F238E27FC236}">
                  <a16:creationId xmlns:a16="http://schemas.microsoft.com/office/drawing/2014/main" id="{ED341400-28AD-8899-7928-F6097E34DD53}"/>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8" name="object 101">
              <a:extLst>
                <a:ext uri="{FF2B5EF4-FFF2-40B4-BE49-F238E27FC236}">
                  <a16:creationId xmlns:a16="http://schemas.microsoft.com/office/drawing/2014/main" id="{D54840FA-71CB-9CC9-81CF-5A0A1BC614E0}"/>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9" name="object 102">
              <a:extLst>
                <a:ext uri="{FF2B5EF4-FFF2-40B4-BE49-F238E27FC236}">
                  <a16:creationId xmlns:a16="http://schemas.microsoft.com/office/drawing/2014/main" id="{6F90D86B-B3BD-89AE-3F7F-A8E1087617A1}"/>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0" name="object 103">
              <a:extLst>
                <a:ext uri="{FF2B5EF4-FFF2-40B4-BE49-F238E27FC236}">
                  <a16:creationId xmlns:a16="http://schemas.microsoft.com/office/drawing/2014/main" id="{579EB8B3-AA78-8A2D-2AB5-456452A7FE6E}"/>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1" name="object 104">
              <a:extLst>
                <a:ext uri="{FF2B5EF4-FFF2-40B4-BE49-F238E27FC236}">
                  <a16:creationId xmlns:a16="http://schemas.microsoft.com/office/drawing/2014/main" id="{482D32BF-95C6-CB31-3E62-80A75875BEB8}"/>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2" name="object 105">
              <a:extLst>
                <a:ext uri="{FF2B5EF4-FFF2-40B4-BE49-F238E27FC236}">
                  <a16:creationId xmlns:a16="http://schemas.microsoft.com/office/drawing/2014/main" id="{4C140E3D-D09A-5E4E-FEA6-4AD68C6B1A63}"/>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3" name="object 106">
              <a:extLst>
                <a:ext uri="{FF2B5EF4-FFF2-40B4-BE49-F238E27FC236}">
                  <a16:creationId xmlns:a16="http://schemas.microsoft.com/office/drawing/2014/main" id="{7A5617C4-9A00-7716-CD1D-C89265A63E2B}"/>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4" name="object 107">
              <a:extLst>
                <a:ext uri="{FF2B5EF4-FFF2-40B4-BE49-F238E27FC236}">
                  <a16:creationId xmlns:a16="http://schemas.microsoft.com/office/drawing/2014/main" id="{F4C654C0-8179-F4F3-0550-AABDA2280FCC}"/>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5" name="object 108">
              <a:extLst>
                <a:ext uri="{FF2B5EF4-FFF2-40B4-BE49-F238E27FC236}">
                  <a16:creationId xmlns:a16="http://schemas.microsoft.com/office/drawing/2014/main" id="{B7429958-0718-BF75-AE81-B4DC798C69D8}"/>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6" name="object 109">
              <a:extLst>
                <a:ext uri="{FF2B5EF4-FFF2-40B4-BE49-F238E27FC236}">
                  <a16:creationId xmlns:a16="http://schemas.microsoft.com/office/drawing/2014/main" id="{F5B2A776-B1FB-583B-0F3F-C69BA0980F17}"/>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7" name="object 110">
              <a:extLst>
                <a:ext uri="{FF2B5EF4-FFF2-40B4-BE49-F238E27FC236}">
                  <a16:creationId xmlns:a16="http://schemas.microsoft.com/office/drawing/2014/main" id="{E98F1C89-20C4-3ACC-97B0-0A7FF4610A61}"/>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8" name="object 111">
              <a:extLst>
                <a:ext uri="{FF2B5EF4-FFF2-40B4-BE49-F238E27FC236}">
                  <a16:creationId xmlns:a16="http://schemas.microsoft.com/office/drawing/2014/main" id="{573619F2-F08D-9571-41F7-28152D76EDF7}"/>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9" name="object 112">
              <a:extLst>
                <a:ext uri="{FF2B5EF4-FFF2-40B4-BE49-F238E27FC236}">
                  <a16:creationId xmlns:a16="http://schemas.microsoft.com/office/drawing/2014/main" id="{5DD8D20C-D804-1F8C-23B2-10685FE6B97E}"/>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0" name="object 113">
              <a:extLst>
                <a:ext uri="{FF2B5EF4-FFF2-40B4-BE49-F238E27FC236}">
                  <a16:creationId xmlns:a16="http://schemas.microsoft.com/office/drawing/2014/main" id="{4C70E83B-5814-3037-E6D8-0A8A6C00977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1" name="object 114">
              <a:extLst>
                <a:ext uri="{FF2B5EF4-FFF2-40B4-BE49-F238E27FC236}">
                  <a16:creationId xmlns:a16="http://schemas.microsoft.com/office/drawing/2014/main" id="{1E867A4F-9D06-03E6-F826-466C59F1EDC1}"/>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2" name="object 115">
              <a:extLst>
                <a:ext uri="{FF2B5EF4-FFF2-40B4-BE49-F238E27FC236}">
                  <a16:creationId xmlns:a16="http://schemas.microsoft.com/office/drawing/2014/main" id="{5D2FE4E1-E258-34C0-8ECC-16C0B3BE496E}"/>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3" name="object 116">
              <a:extLst>
                <a:ext uri="{FF2B5EF4-FFF2-40B4-BE49-F238E27FC236}">
                  <a16:creationId xmlns:a16="http://schemas.microsoft.com/office/drawing/2014/main" id="{E2F63A42-5C43-8CA8-EBA8-387A87DAA54E}"/>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4" name="object 117">
              <a:extLst>
                <a:ext uri="{FF2B5EF4-FFF2-40B4-BE49-F238E27FC236}">
                  <a16:creationId xmlns:a16="http://schemas.microsoft.com/office/drawing/2014/main" id="{5C627B9B-6298-4989-3EB0-E3409DBBC95C}"/>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5" name="object 118">
              <a:extLst>
                <a:ext uri="{FF2B5EF4-FFF2-40B4-BE49-F238E27FC236}">
                  <a16:creationId xmlns:a16="http://schemas.microsoft.com/office/drawing/2014/main" id="{27E1B4E4-CD86-E5C9-3B81-4C15B0F3F19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6" name="object 119">
              <a:extLst>
                <a:ext uri="{FF2B5EF4-FFF2-40B4-BE49-F238E27FC236}">
                  <a16:creationId xmlns:a16="http://schemas.microsoft.com/office/drawing/2014/main" id="{13240051-85B1-4231-12C1-571E34D1B802}"/>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7" name="object 120">
              <a:extLst>
                <a:ext uri="{FF2B5EF4-FFF2-40B4-BE49-F238E27FC236}">
                  <a16:creationId xmlns:a16="http://schemas.microsoft.com/office/drawing/2014/main" id="{1D8E2BA0-DF50-D142-8AB8-B3E4EE8A8A56}"/>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8" name="object 121">
              <a:extLst>
                <a:ext uri="{FF2B5EF4-FFF2-40B4-BE49-F238E27FC236}">
                  <a16:creationId xmlns:a16="http://schemas.microsoft.com/office/drawing/2014/main" id="{19BB05BB-1B01-2561-09E9-324EC842046F}"/>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9" name="object 122">
              <a:extLst>
                <a:ext uri="{FF2B5EF4-FFF2-40B4-BE49-F238E27FC236}">
                  <a16:creationId xmlns:a16="http://schemas.microsoft.com/office/drawing/2014/main" id="{4AD27073-43CC-C9FC-4ACB-931794A1EA58}"/>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0" name="object 123">
              <a:extLst>
                <a:ext uri="{FF2B5EF4-FFF2-40B4-BE49-F238E27FC236}">
                  <a16:creationId xmlns:a16="http://schemas.microsoft.com/office/drawing/2014/main" id="{832CD410-E9A7-9C90-BAEC-7AEC069A67D1}"/>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1" name="object 124">
              <a:extLst>
                <a:ext uri="{FF2B5EF4-FFF2-40B4-BE49-F238E27FC236}">
                  <a16:creationId xmlns:a16="http://schemas.microsoft.com/office/drawing/2014/main" id="{E6737011-C62C-6713-7895-F8EF2E31C367}"/>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2" name="object 125">
              <a:extLst>
                <a:ext uri="{FF2B5EF4-FFF2-40B4-BE49-F238E27FC236}">
                  <a16:creationId xmlns:a16="http://schemas.microsoft.com/office/drawing/2014/main" id="{BB331B4C-C7B1-B7A6-0CBD-BFAB06697B51}"/>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3" name="object 126">
              <a:extLst>
                <a:ext uri="{FF2B5EF4-FFF2-40B4-BE49-F238E27FC236}">
                  <a16:creationId xmlns:a16="http://schemas.microsoft.com/office/drawing/2014/main" id="{33B57A4E-D304-437B-FD7C-71E4E1DC4B78}"/>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44" name="object 127">
              <a:extLst>
                <a:ext uri="{FF2B5EF4-FFF2-40B4-BE49-F238E27FC236}">
                  <a16:creationId xmlns:a16="http://schemas.microsoft.com/office/drawing/2014/main" id="{47CF0DD6-8A82-C462-5E80-FE391C4BAC7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45" name="object 128">
              <a:extLst>
                <a:ext uri="{FF2B5EF4-FFF2-40B4-BE49-F238E27FC236}">
                  <a16:creationId xmlns:a16="http://schemas.microsoft.com/office/drawing/2014/main" id="{0AAC9582-8B1D-04A0-1D42-FE348BEB49E1}"/>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46" name="object 129">
              <a:extLst>
                <a:ext uri="{FF2B5EF4-FFF2-40B4-BE49-F238E27FC236}">
                  <a16:creationId xmlns:a16="http://schemas.microsoft.com/office/drawing/2014/main" id="{959EFA3F-C735-05CB-3A28-109E46700395}"/>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47" name="object 130">
              <a:extLst>
                <a:ext uri="{FF2B5EF4-FFF2-40B4-BE49-F238E27FC236}">
                  <a16:creationId xmlns:a16="http://schemas.microsoft.com/office/drawing/2014/main" id="{1C6DD34A-1427-3200-F9F2-64D26BC46D78}"/>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48" name="Holder 6">
            <a:extLst>
              <a:ext uri="{FF2B5EF4-FFF2-40B4-BE49-F238E27FC236}">
                <a16:creationId xmlns:a16="http://schemas.microsoft.com/office/drawing/2014/main" id="{A2984CA0-EEA1-D2B5-EA85-8AEDA72CE7AB}"/>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3" name="Holder 2">
            <a:extLst>
              <a:ext uri="{FF2B5EF4-FFF2-40B4-BE49-F238E27FC236}">
                <a16:creationId xmlns:a16="http://schemas.microsoft.com/office/drawing/2014/main" id="{25CC0A27-C3A2-6DBB-5203-175A0B1F3395}"/>
              </a:ext>
            </a:extLst>
          </p:cNvPr>
          <p:cNvSpPr>
            <a:spLocks noGrp="1"/>
          </p:cNvSpPr>
          <p:nvPr>
            <p:ph type="title"/>
          </p:nvPr>
        </p:nvSpPr>
        <p:spPr>
          <a:xfrm>
            <a:off x="337123" y="230757"/>
            <a:ext cx="6837494" cy="33239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79859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2B43EAFA-8295-B5F8-25FE-7A0407D9C2A5}"/>
              </a:ext>
            </a:extLst>
          </p:cNvPr>
          <p:cNvSpPr>
            <a:spLocks noGrp="1"/>
          </p:cNvSpPr>
          <p:nvPr>
            <p:ph type="sldNum" sz="quarter" idx="4"/>
          </p:nvPr>
        </p:nvSpPr>
        <p:spPr>
          <a:xfrm>
            <a:off x="8640559" y="4789146"/>
            <a:ext cx="263721"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spcBef>
                <a:spcPts val="36"/>
              </a:spcBef>
            </a:pPr>
            <a:fld id="{81D60167-4931-47E6-BA6A-407CBD079E47}" type="slidenum">
              <a:rPr lang="de-DE" spc="-11" smtClean="0"/>
              <a:pPr marL="17328">
                <a:spcBef>
                  <a:spcPts val="36"/>
                </a:spcBef>
              </a:pPr>
              <a:t>‹Nr.›</a:t>
            </a:fld>
            <a:endParaRPr lang="de-DE" spc="-11" dirty="0"/>
          </a:p>
        </p:txBody>
      </p:sp>
      <p:sp>
        <p:nvSpPr>
          <p:cNvPr id="8" name="Holder 2">
            <a:extLst>
              <a:ext uri="{FF2B5EF4-FFF2-40B4-BE49-F238E27FC236}">
                <a16:creationId xmlns:a16="http://schemas.microsoft.com/office/drawing/2014/main" id="{8F7C8184-FB4F-1226-32E4-78C211AD0746}"/>
              </a:ext>
            </a:extLst>
          </p:cNvPr>
          <p:cNvSpPr>
            <a:spLocks noGrp="1"/>
          </p:cNvSpPr>
          <p:nvPr>
            <p:ph type="title"/>
          </p:nvPr>
        </p:nvSpPr>
        <p:spPr>
          <a:xfrm>
            <a:off x="337123" y="230757"/>
            <a:ext cx="6837494" cy="330732"/>
          </a:xfrm>
          <a:prstGeom prst="rect">
            <a:avLst/>
          </a:prstGeom>
        </p:spPr>
        <p:txBody>
          <a:bodyPr wrap="square" lIns="0" tIns="0" rIns="0" bIns="0">
            <a:spAutoFit/>
          </a:bodyPr>
          <a:lstStyle>
            <a:lvl1pPr>
              <a:defRPr sz="2388" b="0" i="0">
                <a:solidFill>
                  <a:srgbClr val="083566"/>
                </a:solidFill>
                <a:latin typeface="Arial" panose="020B0604020202020204" pitchFamily="34" charset="0"/>
                <a:cs typeface="Arial" panose="020B0604020202020204" pitchFamily="34" charset="0"/>
              </a:defRPr>
            </a:lvl1pPr>
          </a:lstStyle>
          <a:p>
            <a:endParaRPr dirty="0"/>
          </a:p>
        </p:txBody>
      </p:sp>
    </p:spTree>
    <p:extLst>
      <p:ext uri="{BB962C8B-B14F-4D97-AF65-F5344CB8AC3E}">
        <p14:creationId xmlns:p14="http://schemas.microsoft.com/office/powerpoint/2010/main" val="1217405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AFDE0824-2721-9ED6-FD6C-942F8C24E39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4" name="Holder 2">
            <a:extLst>
              <a:ext uri="{FF2B5EF4-FFF2-40B4-BE49-F238E27FC236}">
                <a16:creationId xmlns:a16="http://schemas.microsoft.com/office/drawing/2014/main" id="{12AB36AB-F524-1AA2-D899-2041088C4105}"/>
              </a:ext>
            </a:extLst>
          </p:cNvPr>
          <p:cNvSpPr>
            <a:spLocks noGrp="1"/>
          </p:cNvSpPr>
          <p:nvPr>
            <p:ph type="title"/>
          </p:nvPr>
        </p:nvSpPr>
        <p:spPr>
          <a:xfrm>
            <a:off x="337123" y="230757"/>
            <a:ext cx="6837494" cy="33239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extLst>
      <p:ext uri="{BB962C8B-B14F-4D97-AF65-F5344CB8AC3E}">
        <p14:creationId xmlns:p14="http://schemas.microsoft.com/office/powerpoint/2010/main" val="247631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b="0" i="0">
                <a:solidFill>
                  <a:srgbClr val="083566"/>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42336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813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7050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object 3">
            <a:extLst>
              <a:ext uri="{FF2B5EF4-FFF2-40B4-BE49-F238E27FC236}">
                <a16:creationId xmlns:a16="http://schemas.microsoft.com/office/drawing/2014/main" id="{5AAF9047-C299-95CD-6D3C-C2F33F4503A4}"/>
              </a:ext>
            </a:extLst>
          </p:cNvPr>
          <p:cNvGrpSpPr/>
          <p:nvPr userDrawn="1"/>
        </p:nvGrpSpPr>
        <p:grpSpPr>
          <a:xfrm>
            <a:off x="-3684" y="4893390"/>
            <a:ext cx="5784750" cy="269160"/>
            <a:chOff x="-8100" y="10724903"/>
            <a:chExt cx="12718415" cy="591820"/>
          </a:xfrm>
        </p:grpSpPr>
        <p:sp>
          <p:nvSpPr>
            <p:cNvPr id="9" name="object 4">
              <a:extLst>
                <a:ext uri="{FF2B5EF4-FFF2-40B4-BE49-F238E27FC236}">
                  <a16:creationId xmlns:a16="http://schemas.microsoft.com/office/drawing/2014/main" id="{07A88FAE-5F19-BBE6-8232-DF2056A66AF3}"/>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10" name="object 5">
              <a:extLst>
                <a:ext uri="{FF2B5EF4-FFF2-40B4-BE49-F238E27FC236}">
                  <a16:creationId xmlns:a16="http://schemas.microsoft.com/office/drawing/2014/main" id="{1DF27A6D-0E4E-3226-9B8C-610AF65353F5}"/>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11" name="object 6">
              <a:extLst>
                <a:ext uri="{FF2B5EF4-FFF2-40B4-BE49-F238E27FC236}">
                  <a16:creationId xmlns:a16="http://schemas.microsoft.com/office/drawing/2014/main" id="{E1EE3552-1C53-2262-8778-BC5657C10D67}"/>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2" name="object 7">
              <a:extLst>
                <a:ext uri="{FF2B5EF4-FFF2-40B4-BE49-F238E27FC236}">
                  <a16:creationId xmlns:a16="http://schemas.microsoft.com/office/drawing/2014/main" id="{51B22853-E044-F0D5-BFE4-13BADA871B21}"/>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3" name="object 8">
              <a:extLst>
                <a:ext uri="{FF2B5EF4-FFF2-40B4-BE49-F238E27FC236}">
                  <a16:creationId xmlns:a16="http://schemas.microsoft.com/office/drawing/2014/main" id="{46A77829-E0C6-F011-D1CE-D01A64C8DD1C}"/>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4" name="object 9">
              <a:extLst>
                <a:ext uri="{FF2B5EF4-FFF2-40B4-BE49-F238E27FC236}">
                  <a16:creationId xmlns:a16="http://schemas.microsoft.com/office/drawing/2014/main" id="{77750C8E-F590-30F9-69DE-0DE2751FE5E3}"/>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0">
              <a:extLst>
                <a:ext uri="{FF2B5EF4-FFF2-40B4-BE49-F238E27FC236}">
                  <a16:creationId xmlns:a16="http://schemas.microsoft.com/office/drawing/2014/main" id="{77A35299-2EE8-0EAD-9403-6BE8D26DDA9A}"/>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1">
              <a:extLst>
                <a:ext uri="{FF2B5EF4-FFF2-40B4-BE49-F238E27FC236}">
                  <a16:creationId xmlns:a16="http://schemas.microsoft.com/office/drawing/2014/main" id="{DB3FDDDB-76D9-B38A-5E02-736C7F2531F2}"/>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2">
              <a:extLst>
                <a:ext uri="{FF2B5EF4-FFF2-40B4-BE49-F238E27FC236}">
                  <a16:creationId xmlns:a16="http://schemas.microsoft.com/office/drawing/2014/main" id="{7D7309FE-84A3-BC9B-6E63-42A7D7FB50FF}"/>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3">
              <a:extLst>
                <a:ext uri="{FF2B5EF4-FFF2-40B4-BE49-F238E27FC236}">
                  <a16:creationId xmlns:a16="http://schemas.microsoft.com/office/drawing/2014/main" id="{43BBBF97-37D7-4552-D3A6-A7A6A57A7515}"/>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4">
              <a:extLst>
                <a:ext uri="{FF2B5EF4-FFF2-40B4-BE49-F238E27FC236}">
                  <a16:creationId xmlns:a16="http://schemas.microsoft.com/office/drawing/2014/main" id="{5BB0E360-6EF3-A3CB-5644-21039814D5D4}"/>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5">
              <a:extLst>
                <a:ext uri="{FF2B5EF4-FFF2-40B4-BE49-F238E27FC236}">
                  <a16:creationId xmlns:a16="http://schemas.microsoft.com/office/drawing/2014/main" id="{6DC07744-3AEA-CADC-6F9A-C943C3A26BBE}"/>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6">
              <a:extLst>
                <a:ext uri="{FF2B5EF4-FFF2-40B4-BE49-F238E27FC236}">
                  <a16:creationId xmlns:a16="http://schemas.microsoft.com/office/drawing/2014/main" id="{8BDB5FD2-BA06-D7FC-5CDF-E7ABEBBC3C84}"/>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7">
              <a:extLst>
                <a:ext uri="{FF2B5EF4-FFF2-40B4-BE49-F238E27FC236}">
                  <a16:creationId xmlns:a16="http://schemas.microsoft.com/office/drawing/2014/main" id="{CE047A1F-71DF-8FC3-0769-98EC75AB296E}"/>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18">
              <a:extLst>
                <a:ext uri="{FF2B5EF4-FFF2-40B4-BE49-F238E27FC236}">
                  <a16:creationId xmlns:a16="http://schemas.microsoft.com/office/drawing/2014/main" id="{32097D3E-CF53-6575-8FB9-8C507F2436B9}"/>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19">
              <a:extLst>
                <a:ext uri="{FF2B5EF4-FFF2-40B4-BE49-F238E27FC236}">
                  <a16:creationId xmlns:a16="http://schemas.microsoft.com/office/drawing/2014/main" id="{1F73C85D-C36E-4576-8190-98DC6E041D1B}"/>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0">
              <a:extLst>
                <a:ext uri="{FF2B5EF4-FFF2-40B4-BE49-F238E27FC236}">
                  <a16:creationId xmlns:a16="http://schemas.microsoft.com/office/drawing/2014/main" id="{204D6D57-FEEC-C30D-FED6-5432708F47DF}"/>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1">
              <a:extLst>
                <a:ext uri="{FF2B5EF4-FFF2-40B4-BE49-F238E27FC236}">
                  <a16:creationId xmlns:a16="http://schemas.microsoft.com/office/drawing/2014/main" id="{594499E9-4DB2-50DC-3E69-BE771E496137}"/>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2">
              <a:extLst>
                <a:ext uri="{FF2B5EF4-FFF2-40B4-BE49-F238E27FC236}">
                  <a16:creationId xmlns:a16="http://schemas.microsoft.com/office/drawing/2014/main" id="{24A11C72-C458-6031-B85A-164529154331}"/>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3">
              <a:extLst>
                <a:ext uri="{FF2B5EF4-FFF2-40B4-BE49-F238E27FC236}">
                  <a16:creationId xmlns:a16="http://schemas.microsoft.com/office/drawing/2014/main" id="{4CEAD2D5-819E-163D-A93A-5EF3FF10ACEB}"/>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4">
              <a:extLst>
                <a:ext uri="{FF2B5EF4-FFF2-40B4-BE49-F238E27FC236}">
                  <a16:creationId xmlns:a16="http://schemas.microsoft.com/office/drawing/2014/main" id="{762212EE-B71C-2A4F-1C6B-6081F65CB5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5">
              <a:extLst>
                <a:ext uri="{FF2B5EF4-FFF2-40B4-BE49-F238E27FC236}">
                  <a16:creationId xmlns:a16="http://schemas.microsoft.com/office/drawing/2014/main" id="{E22BBAE0-3C6B-0DBA-E212-C0F254CF449E}"/>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6">
              <a:extLst>
                <a:ext uri="{FF2B5EF4-FFF2-40B4-BE49-F238E27FC236}">
                  <a16:creationId xmlns:a16="http://schemas.microsoft.com/office/drawing/2014/main" id="{D2A3A665-060B-BFF6-F529-423741249CE7}"/>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7">
              <a:extLst>
                <a:ext uri="{FF2B5EF4-FFF2-40B4-BE49-F238E27FC236}">
                  <a16:creationId xmlns:a16="http://schemas.microsoft.com/office/drawing/2014/main" id="{D8A0866D-7C66-95E6-0F52-75C85447B23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8">
              <a:extLst>
                <a:ext uri="{FF2B5EF4-FFF2-40B4-BE49-F238E27FC236}">
                  <a16:creationId xmlns:a16="http://schemas.microsoft.com/office/drawing/2014/main" id="{D9D2E3C4-13A6-F55C-A0BE-CB69A4D10215}"/>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29">
              <a:extLst>
                <a:ext uri="{FF2B5EF4-FFF2-40B4-BE49-F238E27FC236}">
                  <a16:creationId xmlns:a16="http://schemas.microsoft.com/office/drawing/2014/main" id="{D532728E-8204-815D-3348-4AF421641539}"/>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0">
              <a:extLst>
                <a:ext uri="{FF2B5EF4-FFF2-40B4-BE49-F238E27FC236}">
                  <a16:creationId xmlns:a16="http://schemas.microsoft.com/office/drawing/2014/main" id="{2F91EE80-F11B-FFD6-F1B6-88508B21EA2D}"/>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1">
              <a:extLst>
                <a:ext uri="{FF2B5EF4-FFF2-40B4-BE49-F238E27FC236}">
                  <a16:creationId xmlns:a16="http://schemas.microsoft.com/office/drawing/2014/main" id="{0AF97BE7-1183-745C-6B2D-EFD76FC3D7CD}"/>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2">
              <a:extLst>
                <a:ext uri="{FF2B5EF4-FFF2-40B4-BE49-F238E27FC236}">
                  <a16:creationId xmlns:a16="http://schemas.microsoft.com/office/drawing/2014/main" id="{B00AB068-8549-03CD-0B90-5CBABFDB33D5}"/>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3">
              <a:extLst>
                <a:ext uri="{FF2B5EF4-FFF2-40B4-BE49-F238E27FC236}">
                  <a16:creationId xmlns:a16="http://schemas.microsoft.com/office/drawing/2014/main" id="{D820A84A-F451-23A4-043F-281D0438327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4">
              <a:extLst>
                <a:ext uri="{FF2B5EF4-FFF2-40B4-BE49-F238E27FC236}">
                  <a16:creationId xmlns:a16="http://schemas.microsoft.com/office/drawing/2014/main" id="{E4D3A1AB-3BAE-720E-0C89-A2D3118D057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5">
              <a:extLst>
                <a:ext uri="{FF2B5EF4-FFF2-40B4-BE49-F238E27FC236}">
                  <a16:creationId xmlns:a16="http://schemas.microsoft.com/office/drawing/2014/main" id="{CEBEA3FA-3552-B36B-B484-8D502CB882FB}"/>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6">
              <a:extLst>
                <a:ext uri="{FF2B5EF4-FFF2-40B4-BE49-F238E27FC236}">
                  <a16:creationId xmlns:a16="http://schemas.microsoft.com/office/drawing/2014/main" id="{4BAE8BB7-732E-6435-6542-36DD0DB56DC3}"/>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7">
              <a:extLst>
                <a:ext uri="{FF2B5EF4-FFF2-40B4-BE49-F238E27FC236}">
                  <a16:creationId xmlns:a16="http://schemas.microsoft.com/office/drawing/2014/main" id="{2CBE1FE0-26F0-6A14-EF61-767F16335C5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8">
              <a:extLst>
                <a:ext uri="{FF2B5EF4-FFF2-40B4-BE49-F238E27FC236}">
                  <a16:creationId xmlns:a16="http://schemas.microsoft.com/office/drawing/2014/main" id="{C64F0B9C-C721-E64F-C632-65EE93B5B70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39">
              <a:extLst>
                <a:ext uri="{FF2B5EF4-FFF2-40B4-BE49-F238E27FC236}">
                  <a16:creationId xmlns:a16="http://schemas.microsoft.com/office/drawing/2014/main" id="{1D1F57FF-98EB-10CB-F6C1-6D03B5858837}"/>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0">
              <a:extLst>
                <a:ext uri="{FF2B5EF4-FFF2-40B4-BE49-F238E27FC236}">
                  <a16:creationId xmlns:a16="http://schemas.microsoft.com/office/drawing/2014/main" id="{B76D3866-C860-FCDE-F8B5-DFF3DAB6659A}"/>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1">
              <a:extLst>
                <a:ext uri="{FF2B5EF4-FFF2-40B4-BE49-F238E27FC236}">
                  <a16:creationId xmlns:a16="http://schemas.microsoft.com/office/drawing/2014/main" id="{EC8C9497-D817-0A7B-CE26-576E7133A1BD}"/>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2">
              <a:extLst>
                <a:ext uri="{FF2B5EF4-FFF2-40B4-BE49-F238E27FC236}">
                  <a16:creationId xmlns:a16="http://schemas.microsoft.com/office/drawing/2014/main" id="{88224F9A-7286-91D9-7390-C4076FEC3B6E}"/>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3">
              <a:extLst>
                <a:ext uri="{FF2B5EF4-FFF2-40B4-BE49-F238E27FC236}">
                  <a16:creationId xmlns:a16="http://schemas.microsoft.com/office/drawing/2014/main" id="{01C8E981-5C8A-B783-A754-7862A1ADC58B}"/>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4">
              <a:extLst>
                <a:ext uri="{FF2B5EF4-FFF2-40B4-BE49-F238E27FC236}">
                  <a16:creationId xmlns:a16="http://schemas.microsoft.com/office/drawing/2014/main" id="{9FB0F196-751A-FEF0-1626-A7349B536B4A}"/>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5">
              <a:extLst>
                <a:ext uri="{FF2B5EF4-FFF2-40B4-BE49-F238E27FC236}">
                  <a16:creationId xmlns:a16="http://schemas.microsoft.com/office/drawing/2014/main" id="{AD9077A0-B028-487D-C9BE-6E4E15B613A3}"/>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6">
              <a:extLst>
                <a:ext uri="{FF2B5EF4-FFF2-40B4-BE49-F238E27FC236}">
                  <a16:creationId xmlns:a16="http://schemas.microsoft.com/office/drawing/2014/main" id="{CB1366FE-D8C0-9137-D3BB-5B4BF1161A50}"/>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7">
              <a:extLst>
                <a:ext uri="{FF2B5EF4-FFF2-40B4-BE49-F238E27FC236}">
                  <a16:creationId xmlns:a16="http://schemas.microsoft.com/office/drawing/2014/main" id="{3046969B-C360-2D02-2CAE-FB107CBB69DB}"/>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8">
              <a:extLst>
                <a:ext uri="{FF2B5EF4-FFF2-40B4-BE49-F238E27FC236}">
                  <a16:creationId xmlns:a16="http://schemas.microsoft.com/office/drawing/2014/main" id="{52DD54F6-76C7-B6D8-47E0-F42ECF081A1F}"/>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49">
              <a:extLst>
                <a:ext uri="{FF2B5EF4-FFF2-40B4-BE49-F238E27FC236}">
                  <a16:creationId xmlns:a16="http://schemas.microsoft.com/office/drawing/2014/main" id="{6459B5EB-12CE-3D05-392B-26494C1BA16C}"/>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0">
              <a:extLst>
                <a:ext uri="{FF2B5EF4-FFF2-40B4-BE49-F238E27FC236}">
                  <a16:creationId xmlns:a16="http://schemas.microsoft.com/office/drawing/2014/main" id="{55EB8E64-13A3-E4FD-7A78-4A38D8F43A62}"/>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1">
              <a:extLst>
                <a:ext uri="{FF2B5EF4-FFF2-40B4-BE49-F238E27FC236}">
                  <a16:creationId xmlns:a16="http://schemas.microsoft.com/office/drawing/2014/main" id="{ACE69846-D972-13CD-50C2-F89189813EAB}"/>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2">
              <a:extLst>
                <a:ext uri="{FF2B5EF4-FFF2-40B4-BE49-F238E27FC236}">
                  <a16:creationId xmlns:a16="http://schemas.microsoft.com/office/drawing/2014/main" id="{C3A3639A-4455-D9BD-A6D5-28F9FD314B83}"/>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3">
              <a:extLst>
                <a:ext uri="{FF2B5EF4-FFF2-40B4-BE49-F238E27FC236}">
                  <a16:creationId xmlns:a16="http://schemas.microsoft.com/office/drawing/2014/main" id="{B86F86CB-7899-D061-EC89-E796B6972B0A}"/>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4">
              <a:extLst>
                <a:ext uri="{FF2B5EF4-FFF2-40B4-BE49-F238E27FC236}">
                  <a16:creationId xmlns:a16="http://schemas.microsoft.com/office/drawing/2014/main" id="{2F886857-67D0-B152-6434-914FA41F1599}"/>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5">
              <a:extLst>
                <a:ext uri="{FF2B5EF4-FFF2-40B4-BE49-F238E27FC236}">
                  <a16:creationId xmlns:a16="http://schemas.microsoft.com/office/drawing/2014/main" id="{384F145A-5867-8C59-8774-A9998880041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6">
              <a:extLst>
                <a:ext uri="{FF2B5EF4-FFF2-40B4-BE49-F238E27FC236}">
                  <a16:creationId xmlns:a16="http://schemas.microsoft.com/office/drawing/2014/main" id="{1A2C6050-F292-CDB8-51CF-EBF18D59F526}"/>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7">
              <a:extLst>
                <a:ext uri="{FF2B5EF4-FFF2-40B4-BE49-F238E27FC236}">
                  <a16:creationId xmlns:a16="http://schemas.microsoft.com/office/drawing/2014/main" id="{0783ADF8-A946-4915-F7E7-FBFFA013077F}"/>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8">
              <a:extLst>
                <a:ext uri="{FF2B5EF4-FFF2-40B4-BE49-F238E27FC236}">
                  <a16:creationId xmlns:a16="http://schemas.microsoft.com/office/drawing/2014/main" id="{B0DF7081-0F64-1609-CAFA-D757DBC43527}"/>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59">
              <a:extLst>
                <a:ext uri="{FF2B5EF4-FFF2-40B4-BE49-F238E27FC236}">
                  <a16:creationId xmlns:a16="http://schemas.microsoft.com/office/drawing/2014/main" id="{B2ACCB4B-D88D-73F1-FD81-658A65F8B273}"/>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0">
              <a:extLst>
                <a:ext uri="{FF2B5EF4-FFF2-40B4-BE49-F238E27FC236}">
                  <a16:creationId xmlns:a16="http://schemas.microsoft.com/office/drawing/2014/main" id="{A33F7FB2-9A32-8F6D-D762-51F56F0A1A77}"/>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1">
              <a:extLst>
                <a:ext uri="{FF2B5EF4-FFF2-40B4-BE49-F238E27FC236}">
                  <a16:creationId xmlns:a16="http://schemas.microsoft.com/office/drawing/2014/main" id="{51B228C2-DC2C-AACA-26B3-C7F3374F7939}"/>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2">
              <a:extLst>
                <a:ext uri="{FF2B5EF4-FFF2-40B4-BE49-F238E27FC236}">
                  <a16:creationId xmlns:a16="http://schemas.microsoft.com/office/drawing/2014/main" id="{60A0B112-6348-4F64-2D24-850259E279B0}"/>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3">
              <a:extLst>
                <a:ext uri="{FF2B5EF4-FFF2-40B4-BE49-F238E27FC236}">
                  <a16:creationId xmlns:a16="http://schemas.microsoft.com/office/drawing/2014/main" id="{6E237EFF-AAC9-AC82-19EE-2BE3D2A3E949}"/>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4">
              <a:extLst>
                <a:ext uri="{FF2B5EF4-FFF2-40B4-BE49-F238E27FC236}">
                  <a16:creationId xmlns:a16="http://schemas.microsoft.com/office/drawing/2014/main" id="{626A70F1-728C-AC87-A6B5-EA581F049813}"/>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5">
              <a:extLst>
                <a:ext uri="{FF2B5EF4-FFF2-40B4-BE49-F238E27FC236}">
                  <a16:creationId xmlns:a16="http://schemas.microsoft.com/office/drawing/2014/main" id="{33142CA8-51C9-8EEC-9E32-0F7BE3CCCDC1}"/>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6">
              <a:extLst>
                <a:ext uri="{FF2B5EF4-FFF2-40B4-BE49-F238E27FC236}">
                  <a16:creationId xmlns:a16="http://schemas.microsoft.com/office/drawing/2014/main" id="{C6F0B83E-F43A-3F7A-AE60-2AF53D720E2C}"/>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7">
              <a:extLst>
                <a:ext uri="{FF2B5EF4-FFF2-40B4-BE49-F238E27FC236}">
                  <a16:creationId xmlns:a16="http://schemas.microsoft.com/office/drawing/2014/main" id="{E7F947A7-DDEB-B388-C293-DBC90B1B8DC8}"/>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8">
              <a:extLst>
                <a:ext uri="{FF2B5EF4-FFF2-40B4-BE49-F238E27FC236}">
                  <a16:creationId xmlns:a16="http://schemas.microsoft.com/office/drawing/2014/main" id="{DE8BA0D8-7F29-23C6-60FB-9C4AF259313E}"/>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69">
              <a:extLst>
                <a:ext uri="{FF2B5EF4-FFF2-40B4-BE49-F238E27FC236}">
                  <a16:creationId xmlns:a16="http://schemas.microsoft.com/office/drawing/2014/main" id="{D332E1B7-D276-246F-2B59-531B7C52AB3C}"/>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0">
              <a:extLst>
                <a:ext uri="{FF2B5EF4-FFF2-40B4-BE49-F238E27FC236}">
                  <a16:creationId xmlns:a16="http://schemas.microsoft.com/office/drawing/2014/main" id="{DE5C4935-3FBE-A7B8-BCFF-FA8686CE31AA}"/>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1">
              <a:extLst>
                <a:ext uri="{FF2B5EF4-FFF2-40B4-BE49-F238E27FC236}">
                  <a16:creationId xmlns:a16="http://schemas.microsoft.com/office/drawing/2014/main" id="{52EB4D01-AC96-FCE1-8A2F-40C9590B0012}"/>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2">
              <a:extLst>
                <a:ext uri="{FF2B5EF4-FFF2-40B4-BE49-F238E27FC236}">
                  <a16:creationId xmlns:a16="http://schemas.microsoft.com/office/drawing/2014/main" id="{0F0AB408-4EA5-A5AE-185D-1D5FA2F73846}"/>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3">
              <a:extLst>
                <a:ext uri="{FF2B5EF4-FFF2-40B4-BE49-F238E27FC236}">
                  <a16:creationId xmlns:a16="http://schemas.microsoft.com/office/drawing/2014/main" id="{43A59F92-53A4-1FD0-244F-D6115C5EDEF4}"/>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4">
              <a:extLst>
                <a:ext uri="{FF2B5EF4-FFF2-40B4-BE49-F238E27FC236}">
                  <a16:creationId xmlns:a16="http://schemas.microsoft.com/office/drawing/2014/main" id="{10602003-8658-58D6-6AC6-23B168047C2B}"/>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5">
              <a:extLst>
                <a:ext uri="{FF2B5EF4-FFF2-40B4-BE49-F238E27FC236}">
                  <a16:creationId xmlns:a16="http://schemas.microsoft.com/office/drawing/2014/main" id="{62C1EDC6-CD7F-3338-0B47-D6741D479010}"/>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6">
              <a:extLst>
                <a:ext uri="{FF2B5EF4-FFF2-40B4-BE49-F238E27FC236}">
                  <a16:creationId xmlns:a16="http://schemas.microsoft.com/office/drawing/2014/main" id="{110D67E0-B60A-234B-6905-E879BAF733F3}"/>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7">
              <a:extLst>
                <a:ext uri="{FF2B5EF4-FFF2-40B4-BE49-F238E27FC236}">
                  <a16:creationId xmlns:a16="http://schemas.microsoft.com/office/drawing/2014/main" id="{36C2C9C5-7B34-6AD9-E493-F6B0C8E39E86}"/>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8">
              <a:extLst>
                <a:ext uri="{FF2B5EF4-FFF2-40B4-BE49-F238E27FC236}">
                  <a16:creationId xmlns:a16="http://schemas.microsoft.com/office/drawing/2014/main" id="{2E838890-506A-D1FA-A6E1-09E03E5B2EBC}"/>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79">
              <a:extLst>
                <a:ext uri="{FF2B5EF4-FFF2-40B4-BE49-F238E27FC236}">
                  <a16:creationId xmlns:a16="http://schemas.microsoft.com/office/drawing/2014/main" id="{6648E4BC-C4CE-F95B-CBB7-CBF158CFC0BF}"/>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0">
              <a:extLst>
                <a:ext uri="{FF2B5EF4-FFF2-40B4-BE49-F238E27FC236}">
                  <a16:creationId xmlns:a16="http://schemas.microsoft.com/office/drawing/2014/main" id="{0D1A1BAD-8080-F58E-1323-81FB2764285F}"/>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1">
              <a:extLst>
                <a:ext uri="{FF2B5EF4-FFF2-40B4-BE49-F238E27FC236}">
                  <a16:creationId xmlns:a16="http://schemas.microsoft.com/office/drawing/2014/main" id="{916069EA-E9CD-8002-D5A2-7CC3771174C3}"/>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2">
              <a:extLst>
                <a:ext uri="{FF2B5EF4-FFF2-40B4-BE49-F238E27FC236}">
                  <a16:creationId xmlns:a16="http://schemas.microsoft.com/office/drawing/2014/main" id="{E9172EBD-2E30-4B31-FBBE-4DE242B2DF4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3">
              <a:extLst>
                <a:ext uri="{FF2B5EF4-FFF2-40B4-BE49-F238E27FC236}">
                  <a16:creationId xmlns:a16="http://schemas.microsoft.com/office/drawing/2014/main" id="{AB43D70D-18CA-FCB9-966C-B8AD1DFD5126}"/>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4">
              <a:extLst>
                <a:ext uri="{FF2B5EF4-FFF2-40B4-BE49-F238E27FC236}">
                  <a16:creationId xmlns:a16="http://schemas.microsoft.com/office/drawing/2014/main" id="{B20AAB5E-85BF-74F7-7601-BA87248BF4A7}"/>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5">
              <a:extLst>
                <a:ext uri="{FF2B5EF4-FFF2-40B4-BE49-F238E27FC236}">
                  <a16:creationId xmlns:a16="http://schemas.microsoft.com/office/drawing/2014/main" id="{258D2DFE-06F4-13DB-ACEC-468B6E19C28F}"/>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6">
              <a:extLst>
                <a:ext uri="{FF2B5EF4-FFF2-40B4-BE49-F238E27FC236}">
                  <a16:creationId xmlns:a16="http://schemas.microsoft.com/office/drawing/2014/main" id="{898E49D1-229E-F652-FE69-C3996710D00E}"/>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7">
              <a:extLst>
                <a:ext uri="{FF2B5EF4-FFF2-40B4-BE49-F238E27FC236}">
                  <a16:creationId xmlns:a16="http://schemas.microsoft.com/office/drawing/2014/main" id="{E20348ED-31E4-B0C2-2E64-41236E5C792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8">
              <a:extLst>
                <a:ext uri="{FF2B5EF4-FFF2-40B4-BE49-F238E27FC236}">
                  <a16:creationId xmlns:a16="http://schemas.microsoft.com/office/drawing/2014/main" id="{EF488CBF-5F89-14F6-B65A-F64C6302B6AB}"/>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89">
              <a:extLst>
                <a:ext uri="{FF2B5EF4-FFF2-40B4-BE49-F238E27FC236}">
                  <a16:creationId xmlns:a16="http://schemas.microsoft.com/office/drawing/2014/main" id="{A4FF11DF-5EB7-0206-20AF-3A5F0740930D}"/>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0">
              <a:extLst>
                <a:ext uri="{FF2B5EF4-FFF2-40B4-BE49-F238E27FC236}">
                  <a16:creationId xmlns:a16="http://schemas.microsoft.com/office/drawing/2014/main" id="{59B0BABF-22A8-3998-B574-5D91414C93F5}"/>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1">
              <a:extLst>
                <a:ext uri="{FF2B5EF4-FFF2-40B4-BE49-F238E27FC236}">
                  <a16:creationId xmlns:a16="http://schemas.microsoft.com/office/drawing/2014/main" id="{86A49B17-F9B2-74BE-9E4B-56716E2470C0}"/>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2">
              <a:extLst>
                <a:ext uri="{FF2B5EF4-FFF2-40B4-BE49-F238E27FC236}">
                  <a16:creationId xmlns:a16="http://schemas.microsoft.com/office/drawing/2014/main" id="{95BEC511-2710-736B-FD99-9D13F6E16A41}"/>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3">
              <a:extLst>
                <a:ext uri="{FF2B5EF4-FFF2-40B4-BE49-F238E27FC236}">
                  <a16:creationId xmlns:a16="http://schemas.microsoft.com/office/drawing/2014/main" id="{DCA08E64-AEC1-7F6B-4169-665F760BBE90}"/>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4">
              <a:extLst>
                <a:ext uri="{FF2B5EF4-FFF2-40B4-BE49-F238E27FC236}">
                  <a16:creationId xmlns:a16="http://schemas.microsoft.com/office/drawing/2014/main" id="{742DCCFA-10E0-E358-202C-DA5A213264B6}"/>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5">
              <a:extLst>
                <a:ext uri="{FF2B5EF4-FFF2-40B4-BE49-F238E27FC236}">
                  <a16:creationId xmlns:a16="http://schemas.microsoft.com/office/drawing/2014/main" id="{4A9B6028-1644-15AA-1028-80AE578E3FA5}"/>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6">
              <a:extLst>
                <a:ext uri="{FF2B5EF4-FFF2-40B4-BE49-F238E27FC236}">
                  <a16:creationId xmlns:a16="http://schemas.microsoft.com/office/drawing/2014/main" id="{A7034315-8FC5-A681-90CB-7D06DD44068E}"/>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7">
              <a:extLst>
                <a:ext uri="{FF2B5EF4-FFF2-40B4-BE49-F238E27FC236}">
                  <a16:creationId xmlns:a16="http://schemas.microsoft.com/office/drawing/2014/main" id="{9FE6EEF2-4328-3E4D-4EE3-C94E0326CF08}"/>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8">
              <a:extLst>
                <a:ext uri="{FF2B5EF4-FFF2-40B4-BE49-F238E27FC236}">
                  <a16:creationId xmlns:a16="http://schemas.microsoft.com/office/drawing/2014/main" id="{37AC4B64-0DF4-00BE-9A61-7FF0B276931E}"/>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99">
              <a:extLst>
                <a:ext uri="{FF2B5EF4-FFF2-40B4-BE49-F238E27FC236}">
                  <a16:creationId xmlns:a16="http://schemas.microsoft.com/office/drawing/2014/main" id="{E6F5504A-2FDA-F95F-75DF-C5517F564D1E}"/>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0">
              <a:extLst>
                <a:ext uri="{FF2B5EF4-FFF2-40B4-BE49-F238E27FC236}">
                  <a16:creationId xmlns:a16="http://schemas.microsoft.com/office/drawing/2014/main" id="{E1B9D08C-B122-8476-D19F-6F01D9C1E9F1}"/>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1">
              <a:extLst>
                <a:ext uri="{FF2B5EF4-FFF2-40B4-BE49-F238E27FC236}">
                  <a16:creationId xmlns:a16="http://schemas.microsoft.com/office/drawing/2014/main" id="{61EB6C6C-D6FE-9981-06C0-F235DB5D9303}"/>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2">
              <a:extLst>
                <a:ext uri="{FF2B5EF4-FFF2-40B4-BE49-F238E27FC236}">
                  <a16:creationId xmlns:a16="http://schemas.microsoft.com/office/drawing/2014/main" id="{9B99980C-C53A-1A1A-4FE3-C78FF210EEB4}"/>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3">
              <a:extLst>
                <a:ext uri="{FF2B5EF4-FFF2-40B4-BE49-F238E27FC236}">
                  <a16:creationId xmlns:a16="http://schemas.microsoft.com/office/drawing/2014/main" id="{D7AB54A5-52A3-4508-624F-5400DEB60482}"/>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4">
              <a:extLst>
                <a:ext uri="{FF2B5EF4-FFF2-40B4-BE49-F238E27FC236}">
                  <a16:creationId xmlns:a16="http://schemas.microsoft.com/office/drawing/2014/main" id="{1230CC07-B115-3D3D-925F-78A1DBA973FE}"/>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5">
              <a:extLst>
                <a:ext uri="{FF2B5EF4-FFF2-40B4-BE49-F238E27FC236}">
                  <a16:creationId xmlns:a16="http://schemas.microsoft.com/office/drawing/2014/main" id="{51DB0AFA-262B-F913-83E9-87093812495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6">
              <a:extLst>
                <a:ext uri="{FF2B5EF4-FFF2-40B4-BE49-F238E27FC236}">
                  <a16:creationId xmlns:a16="http://schemas.microsoft.com/office/drawing/2014/main" id="{93FD35F7-39A6-921E-0138-03CD0B0F0349}"/>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7">
              <a:extLst>
                <a:ext uri="{FF2B5EF4-FFF2-40B4-BE49-F238E27FC236}">
                  <a16:creationId xmlns:a16="http://schemas.microsoft.com/office/drawing/2014/main" id="{F5EC0DB9-8F0F-79F6-53D9-11C18FAF0A8B}"/>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8">
              <a:extLst>
                <a:ext uri="{FF2B5EF4-FFF2-40B4-BE49-F238E27FC236}">
                  <a16:creationId xmlns:a16="http://schemas.microsoft.com/office/drawing/2014/main" id="{18F240FB-D0AE-1638-9678-ABB8001D9355}"/>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09">
              <a:extLst>
                <a:ext uri="{FF2B5EF4-FFF2-40B4-BE49-F238E27FC236}">
                  <a16:creationId xmlns:a16="http://schemas.microsoft.com/office/drawing/2014/main" id="{827F6D8A-193F-3DC8-E7FD-5BAB64AC86FF}"/>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0">
              <a:extLst>
                <a:ext uri="{FF2B5EF4-FFF2-40B4-BE49-F238E27FC236}">
                  <a16:creationId xmlns:a16="http://schemas.microsoft.com/office/drawing/2014/main" id="{3A6F6B8B-EE0B-208E-97D9-94E39F5971EB}"/>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1">
              <a:extLst>
                <a:ext uri="{FF2B5EF4-FFF2-40B4-BE49-F238E27FC236}">
                  <a16:creationId xmlns:a16="http://schemas.microsoft.com/office/drawing/2014/main" id="{4DAF330B-6F25-B3C0-1908-BD649C555629}"/>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2">
              <a:extLst>
                <a:ext uri="{FF2B5EF4-FFF2-40B4-BE49-F238E27FC236}">
                  <a16:creationId xmlns:a16="http://schemas.microsoft.com/office/drawing/2014/main" id="{D181D189-CE26-97F1-06D1-0819759DE8C7}"/>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3">
              <a:extLst>
                <a:ext uri="{FF2B5EF4-FFF2-40B4-BE49-F238E27FC236}">
                  <a16:creationId xmlns:a16="http://schemas.microsoft.com/office/drawing/2014/main" id="{3B121081-54E8-A957-7AFD-3BE00D58E5FC}"/>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4">
              <a:extLst>
                <a:ext uri="{FF2B5EF4-FFF2-40B4-BE49-F238E27FC236}">
                  <a16:creationId xmlns:a16="http://schemas.microsoft.com/office/drawing/2014/main" id="{D89175DC-1163-2255-0A8E-9306A0F010A6}"/>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20" name="object 115">
              <a:extLst>
                <a:ext uri="{FF2B5EF4-FFF2-40B4-BE49-F238E27FC236}">
                  <a16:creationId xmlns:a16="http://schemas.microsoft.com/office/drawing/2014/main" id="{C8796C56-B12E-29AE-82D7-704B13975E39}"/>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21" name="object 116">
              <a:extLst>
                <a:ext uri="{FF2B5EF4-FFF2-40B4-BE49-F238E27FC236}">
                  <a16:creationId xmlns:a16="http://schemas.microsoft.com/office/drawing/2014/main" id="{E7CB0007-9524-ACD6-510D-46D7832D295A}"/>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2" name="object 117">
              <a:extLst>
                <a:ext uri="{FF2B5EF4-FFF2-40B4-BE49-F238E27FC236}">
                  <a16:creationId xmlns:a16="http://schemas.microsoft.com/office/drawing/2014/main" id="{DE3DEF76-FF46-C41A-BC52-9CDFBF95DFC6}"/>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3" name="object 118">
              <a:extLst>
                <a:ext uri="{FF2B5EF4-FFF2-40B4-BE49-F238E27FC236}">
                  <a16:creationId xmlns:a16="http://schemas.microsoft.com/office/drawing/2014/main" id="{C04724F2-6A97-4D46-C3D2-D2006B3CEFB4}"/>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70" name="Holder 2">
            <a:extLst>
              <a:ext uri="{FF2B5EF4-FFF2-40B4-BE49-F238E27FC236}">
                <a16:creationId xmlns:a16="http://schemas.microsoft.com/office/drawing/2014/main" id="{191265F9-4165-B9FB-B67F-46BAAB667EC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
        <p:nvSpPr>
          <p:cNvPr id="2" name="Holder 6">
            <a:extLst>
              <a:ext uri="{FF2B5EF4-FFF2-40B4-BE49-F238E27FC236}">
                <a16:creationId xmlns:a16="http://schemas.microsoft.com/office/drawing/2014/main" id="{62E051CE-868C-FA6D-41A6-B08E9C3BC84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object 3">
            <a:extLst>
              <a:ext uri="{FF2B5EF4-FFF2-40B4-BE49-F238E27FC236}">
                <a16:creationId xmlns:a16="http://schemas.microsoft.com/office/drawing/2014/main" id="{5AAF9047-C299-95CD-6D3C-C2F33F4503A4}"/>
              </a:ext>
            </a:extLst>
          </p:cNvPr>
          <p:cNvGrpSpPr/>
          <p:nvPr userDrawn="1"/>
        </p:nvGrpSpPr>
        <p:grpSpPr>
          <a:xfrm>
            <a:off x="-3684" y="4893390"/>
            <a:ext cx="5784750" cy="269160"/>
            <a:chOff x="-8100" y="10724903"/>
            <a:chExt cx="12718415" cy="591820"/>
          </a:xfrm>
        </p:grpSpPr>
        <p:sp>
          <p:nvSpPr>
            <p:cNvPr id="9" name="object 4">
              <a:extLst>
                <a:ext uri="{FF2B5EF4-FFF2-40B4-BE49-F238E27FC236}">
                  <a16:creationId xmlns:a16="http://schemas.microsoft.com/office/drawing/2014/main" id="{07A88FAE-5F19-BBE6-8232-DF2056A66AF3}"/>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10" name="object 5">
              <a:extLst>
                <a:ext uri="{FF2B5EF4-FFF2-40B4-BE49-F238E27FC236}">
                  <a16:creationId xmlns:a16="http://schemas.microsoft.com/office/drawing/2014/main" id="{1DF27A6D-0E4E-3226-9B8C-610AF65353F5}"/>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11" name="object 6">
              <a:extLst>
                <a:ext uri="{FF2B5EF4-FFF2-40B4-BE49-F238E27FC236}">
                  <a16:creationId xmlns:a16="http://schemas.microsoft.com/office/drawing/2014/main" id="{E1EE3552-1C53-2262-8778-BC5657C10D67}"/>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2" name="object 7">
              <a:extLst>
                <a:ext uri="{FF2B5EF4-FFF2-40B4-BE49-F238E27FC236}">
                  <a16:creationId xmlns:a16="http://schemas.microsoft.com/office/drawing/2014/main" id="{51B22853-E044-F0D5-BFE4-13BADA871B21}"/>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3" name="object 8">
              <a:extLst>
                <a:ext uri="{FF2B5EF4-FFF2-40B4-BE49-F238E27FC236}">
                  <a16:creationId xmlns:a16="http://schemas.microsoft.com/office/drawing/2014/main" id="{46A77829-E0C6-F011-D1CE-D01A64C8DD1C}"/>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4" name="object 9">
              <a:extLst>
                <a:ext uri="{FF2B5EF4-FFF2-40B4-BE49-F238E27FC236}">
                  <a16:creationId xmlns:a16="http://schemas.microsoft.com/office/drawing/2014/main" id="{77750C8E-F590-30F9-69DE-0DE2751FE5E3}"/>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0">
              <a:extLst>
                <a:ext uri="{FF2B5EF4-FFF2-40B4-BE49-F238E27FC236}">
                  <a16:creationId xmlns:a16="http://schemas.microsoft.com/office/drawing/2014/main" id="{77A35299-2EE8-0EAD-9403-6BE8D26DDA9A}"/>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1">
              <a:extLst>
                <a:ext uri="{FF2B5EF4-FFF2-40B4-BE49-F238E27FC236}">
                  <a16:creationId xmlns:a16="http://schemas.microsoft.com/office/drawing/2014/main" id="{DB3FDDDB-76D9-B38A-5E02-736C7F2531F2}"/>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2">
              <a:extLst>
                <a:ext uri="{FF2B5EF4-FFF2-40B4-BE49-F238E27FC236}">
                  <a16:creationId xmlns:a16="http://schemas.microsoft.com/office/drawing/2014/main" id="{7D7309FE-84A3-BC9B-6E63-42A7D7FB50FF}"/>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3">
              <a:extLst>
                <a:ext uri="{FF2B5EF4-FFF2-40B4-BE49-F238E27FC236}">
                  <a16:creationId xmlns:a16="http://schemas.microsoft.com/office/drawing/2014/main" id="{43BBBF97-37D7-4552-D3A6-A7A6A57A7515}"/>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4">
              <a:extLst>
                <a:ext uri="{FF2B5EF4-FFF2-40B4-BE49-F238E27FC236}">
                  <a16:creationId xmlns:a16="http://schemas.microsoft.com/office/drawing/2014/main" id="{5BB0E360-6EF3-A3CB-5644-21039814D5D4}"/>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5">
              <a:extLst>
                <a:ext uri="{FF2B5EF4-FFF2-40B4-BE49-F238E27FC236}">
                  <a16:creationId xmlns:a16="http://schemas.microsoft.com/office/drawing/2014/main" id="{6DC07744-3AEA-CADC-6F9A-C943C3A26BBE}"/>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6">
              <a:extLst>
                <a:ext uri="{FF2B5EF4-FFF2-40B4-BE49-F238E27FC236}">
                  <a16:creationId xmlns:a16="http://schemas.microsoft.com/office/drawing/2014/main" id="{8BDB5FD2-BA06-D7FC-5CDF-E7ABEBBC3C84}"/>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7">
              <a:extLst>
                <a:ext uri="{FF2B5EF4-FFF2-40B4-BE49-F238E27FC236}">
                  <a16:creationId xmlns:a16="http://schemas.microsoft.com/office/drawing/2014/main" id="{CE047A1F-71DF-8FC3-0769-98EC75AB296E}"/>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18">
              <a:extLst>
                <a:ext uri="{FF2B5EF4-FFF2-40B4-BE49-F238E27FC236}">
                  <a16:creationId xmlns:a16="http://schemas.microsoft.com/office/drawing/2014/main" id="{32097D3E-CF53-6575-8FB9-8C507F2436B9}"/>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19">
              <a:extLst>
                <a:ext uri="{FF2B5EF4-FFF2-40B4-BE49-F238E27FC236}">
                  <a16:creationId xmlns:a16="http://schemas.microsoft.com/office/drawing/2014/main" id="{1F73C85D-C36E-4576-8190-98DC6E041D1B}"/>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0">
              <a:extLst>
                <a:ext uri="{FF2B5EF4-FFF2-40B4-BE49-F238E27FC236}">
                  <a16:creationId xmlns:a16="http://schemas.microsoft.com/office/drawing/2014/main" id="{204D6D57-FEEC-C30D-FED6-5432708F47DF}"/>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1">
              <a:extLst>
                <a:ext uri="{FF2B5EF4-FFF2-40B4-BE49-F238E27FC236}">
                  <a16:creationId xmlns:a16="http://schemas.microsoft.com/office/drawing/2014/main" id="{594499E9-4DB2-50DC-3E69-BE771E496137}"/>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2">
              <a:extLst>
                <a:ext uri="{FF2B5EF4-FFF2-40B4-BE49-F238E27FC236}">
                  <a16:creationId xmlns:a16="http://schemas.microsoft.com/office/drawing/2014/main" id="{24A11C72-C458-6031-B85A-164529154331}"/>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3">
              <a:extLst>
                <a:ext uri="{FF2B5EF4-FFF2-40B4-BE49-F238E27FC236}">
                  <a16:creationId xmlns:a16="http://schemas.microsoft.com/office/drawing/2014/main" id="{4CEAD2D5-819E-163D-A93A-5EF3FF10ACEB}"/>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4">
              <a:extLst>
                <a:ext uri="{FF2B5EF4-FFF2-40B4-BE49-F238E27FC236}">
                  <a16:creationId xmlns:a16="http://schemas.microsoft.com/office/drawing/2014/main" id="{762212EE-B71C-2A4F-1C6B-6081F65CB5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5">
              <a:extLst>
                <a:ext uri="{FF2B5EF4-FFF2-40B4-BE49-F238E27FC236}">
                  <a16:creationId xmlns:a16="http://schemas.microsoft.com/office/drawing/2014/main" id="{E22BBAE0-3C6B-0DBA-E212-C0F254CF449E}"/>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6">
              <a:extLst>
                <a:ext uri="{FF2B5EF4-FFF2-40B4-BE49-F238E27FC236}">
                  <a16:creationId xmlns:a16="http://schemas.microsoft.com/office/drawing/2014/main" id="{D2A3A665-060B-BFF6-F529-423741249CE7}"/>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7">
              <a:extLst>
                <a:ext uri="{FF2B5EF4-FFF2-40B4-BE49-F238E27FC236}">
                  <a16:creationId xmlns:a16="http://schemas.microsoft.com/office/drawing/2014/main" id="{D8A0866D-7C66-95E6-0F52-75C85447B23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8">
              <a:extLst>
                <a:ext uri="{FF2B5EF4-FFF2-40B4-BE49-F238E27FC236}">
                  <a16:creationId xmlns:a16="http://schemas.microsoft.com/office/drawing/2014/main" id="{D9D2E3C4-13A6-F55C-A0BE-CB69A4D10215}"/>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29">
              <a:extLst>
                <a:ext uri="{FF2B5EF4-FFF2-40B4-BE49-F238E27FC236}">
                  <a16:creationId xmlns:a16="http://schemas.microsoft.com/office/drawing/2014/main" id="{D532728E-8204-815D-3348-4AF421641539}"/>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0">
              <a:extLst>
                <a:ext uri="{FF2B5EF4-FFF2-40B4-BE49-F238E27FC236}">
                  <a16:creationId xmlns:a16="http://schemas.microsoft.com/office/drawing/2014/main" id="{2F91EE80-F11B-FFD6-F1B6-88508B21EA2D}"/>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1">
              <a:extLst>
                <a:ext uri="{FF2B5EF4-FFF2-40B4-BE49-F238E27FC236}">
                  <a16:creationId xmlns:a16="http://schemas.microsoft.com/office/drawing/2014/main" id="{0AF97BE7-1183-745C-6B2D-EFD76FC3D7CD}"/>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2">
              <a:extLst>
                <a:ext uri="{FF2B5EF4-FFF2-40B4-BE49-F238E27FC236}">
                  <a16:creationId xmlns:a16="http://schemas.microsoft.com/office/drawing/2014/main" id="{B00AB068-8549-03CD-0B90-5CBABFDB33D5}"/>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3">
              <a:extLst>
                <a:ext uri="{FF2B5EF4-FFF2-40B4-BE49-F238E27FC236}">
                  <a16:creationId xmlns:a16="http://schemas.microsoft.com/office/drawing/2014/main" id="{D820A84A-F451-23A4-043F-281D0438327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4">
              <a:extLst>
                <a:ext uri="{FF2B5EF4-FFF2-40B4-BE49-F238E27FC236}">
                  <a16:creationId xmlns:a16="http://schemas.microsoft.com/office/drawing/2014/main" id="{E4D3A1AB-3BAE-720E-0C89-A2D3118D057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5">
              <a:extLst>
                <a:ext uri="{FF2B5EF4-FFF2-40B4-BE49-F238E27FC236}">
                  <a16:creationId xmlns:a16="http://schemas.microsoft.com/office/drawing/2014/main" id="{CEBEA3FA-3552-B36B-B484-8D502CB882FB}"/>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6">
              <a:extLst>
                <a:ext uri="{FF2B5EF4-FFF2-40B4-BE49-F238E27FC236}">
                  <a16:creationId xmlns:a16="http://schemas.microsoft.com/office/drawing/2014/main" id="{4BAE8BB7-732E-6435-6542-36DD0DB56DC3}"/>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7">
              <a:extLst>
                <a:ext uri="{FF2B5EF4-FFF2-40B4-BE49-F238E27FC236}">
                  <a16:creationId xmlns:a16="http://schemas.microsoft.com/office/drawing/2014/main" id="{2CBE1FE0-26F0-6A14-EF61-767F16335C5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8">
              <a:extLst>
                <a:ext uri="{FF2B5EF4-FFF2-40B4-BE49-F238E27FC236}">
                  <a16:creationId xmlns:a16="http://schemas.microsoft.com/office/drawing/2014/main" id="{C64F0B9C-C721-E64F-C632-65EE93B5B70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39">
              <a:extLst>
                <a:ext uri="{FF2B5EF4-FFF2-40B4-BE49-F238E27FC236}">
                  <a16:creationId xmlns:a16="http://schemas.microsoft.com/office/drawing/2014/main" id="{1D1F57FF-98EB-10CB-F6C1-6D03B5858837}"/>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0">
              <a:extLst>
                <a:ext uri="{FF2B5EF4-FFF2-40B4-BE49-F238E27FC236}">
                  <a16:creationId xmlns:a16="http://schemas.microsoft.com/office/drawing/2014/main" id="{B76D3866-C860-FCDE-F8B5-DFF3DAB6659A}"/>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1">
              <a:extLst>
                <a:ext uri="{FF2B5EF4-FFF2-40B4-BE49-F238E27FC236}">
                  <a16:creationId xmlns:a16="http://schemas.microsoft.com/office/drawing/2014/main" id="{EC8C9497-D817-0A7B-CE26-576E7133A1BD}"/>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2">
              <a:extLst>
                <a:ext uri="{FF2B5EF4-FFF2-40B4-BE49-F238E27FC236}">
                  <a16:creationId xmlns:a16="http://schemas.microsoft.com/office/drawing/2014/main" id="{88224F9A-7286-91D9-7390-C4076FEC3B6E}"/>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3">
              <a:extLst>
                <a:ext uri="{FF2B5EF4-FFF2-40B4-BE49-F238E27FC236}">
                  <a16:creationId xmlns:a16="http://schemas.microsoft.com/office/drawing/2014/main" id="{01C8E981-5C8A-B783-A754-7862A1ADC58B}"/>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4">
              <a:extLst>
                <a:ext uri="{FF2B5EF4-FFF2-40B4-BE49-F238E27FC236}">
                  <a16:creationId xmlns:a16="http://schemas.microsoft.com/office/drawing/2014/main" id="{9FB0F196-751A-FEF0-1626-A7349B536B4A}"/>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5">
              <a:extLst>
                <a:ext uri="{FF2B5EF4-FFF2-40B4-BE49-F238E27FC236}">
                  <a16:creationId xmlns:a16="http://schemas.microsoft.com/office/drawing/2014/main" id="{AD9077A0-B028-487D-C9BE-6E4E15B613A3}"/>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6">
              <a:extLst>
                <a:ext uri="{FF2B5EF4-FFF2-40B4-BE49-F238E27FC236}">
                  <a16:creationId xmlns:a16="http://schemas.microsoft.com/office/drawing/2014/main" id="{CB1366FE-D8C0-9137-D3BB-5B4BF1161A50}"/>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7">
              <a:extLst>
                <a:ext uri="{FF2B5EF4-FFF2-40B4-BE49-F238E27FC236}">
                  <a16:creationId xmlns:a16="http://schemas.microsoft.com/office/drawing/2014/main" id="{3046969B-C360-2D02-2CAE-FB107CBB69DB}"/>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8">
              <a:extLst>
                <a:ext uri="{FF2B5EF4-FFF2-40B4-BE49-F238E27FC236}">
                  <a16:creationId xmlns:a16="http://schemas.microsoft.com/office/drawing/2014/main" id="{52DD54F6-76C7-B6D8-47E0-F42ECF081A1F}"/>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49">
              <a:extLst>
                <a:ext uri="{FF2B5EF4-FFF2-40B4-BE49-F238E27FC236}">
                  <a16:creationId xmlns:a16="http://schemas.microsoft.com/office/drawing/2014/main" id="{6459B5EB-12CE-3D05-392B-26494C1BA16C}"/>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0">
              <a:extLst>
                <a:ext uri="{FF2B5EF4-FFF2-40B4-BE49-F238E27FC236}">
                  <a16:creationId xmlns:a16="http://schemas.microsoft.com/office/drawing/2014/main" id="{55EB8E64-13A3-E4FD-7A78-4A38D8F43A62}"/>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1">
              <a:extLst>
                <a:ext uri="{FF2B5EF4-FFF2-40B4-BE49-F238E27FC236}">
                  <a16:creationId xmlns:a16="http://schemas.microsoft.com/office/drawing/2014/main" id="{ACE69846-D972-13CD-50C2-F89189813EAB}"/>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2">
              <a:extLst>
                <a:ext uri="{FF2B5EF4-FFF2-40B4-BE49-F238E27FC236}">
                  <a16:creationId xmlns:a16="http://schemas.microsoft.com/office/drawing/2014/main" id="{C3A3639A-4455-D9BD-A6D5-28F9FD314B83}"/>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3">
              <a:extLst>
                <a:ext uri="{FF2B5EF4-FFF2-40B4-BE49-F238E27FC236}">
                  <a16:creationId xmlns:a16="http://schemas.microsoft.com/office/drawing/2014/main" id="{B86F86CB-7899-D061-EC89-E796B6972B0A}"/>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4">
              <a:extLst>
                <a:ext uri="{FF2B5EF4-FFF2-40B4-BE49-F238E27FC236}">
                  <a16:creationId xmlns:a16="http://schemas.microsoft.com/office/drawing/2014/main" id="{2F886857-67D0-B152-6434-914FA41F1599}"/>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5">
              <a:extLst>
                <a:ext uri="{FF2B5EF4-FFF2-40B4-BE49-F238E27FC236}">
                  <a16:creationId xmlns:a16="http://schemas.microsoft.com/office/drawing/2014/main" id="{384F145A-5867-8C59-8774-A9998880041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6">
              <a:extLst>
                <a:ext uri="{FF2B5EF4-FFF2-40B4-BE49-F238E27FC236}">
                  <a16:creationId xmlns:a16="http://schemas.microsoft.com/office/drawing/2014/main" id="{1A2C6050-F292-CDB8-51CF-EBF18D59F526}"/>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7">
              <a:extLst>
                <a:ext uri="{FF2B5EF4-FFF2-40B4-BE49-F238E27FC236}">
                  <a16:creationId xmlns:a16="http://schemas.microsoft.com/office/drawing/2014/main" id="{0783ADF8-A946-4915-F7E7-FBFFA013077F}"/>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8">
              <a:extLst>
                <a:ext uri="{FF2B5EF4-FFF2-40B4-BE49-F238E27FC236}">
                  <a16:creationId xmlns:a16="http://schemas.microsoft.com/office/drawing/2014/main" id="{B0DF7081-0F64-1609-CAFA-D757DBC43527}"/>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59">
              <a:extLst>
                <a:ext uri="{FF2B5EF4-FFF2-40B4-BE49-F238E27FC236}">
                  <a16:creationId xmlns:a16="http://schemas.microsoft.com/office/drawing/2014/main" id="{B2ACCB4B-D88D-73F1-FD81-658A65F8B273}"/>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0">
              <a:extLst>
                <a:ext uri="{FF2B5EF4-FFF2-40B4-BE49-F238E27FC236}">
                  <a16:creationId xmlns:a16="http://schemas.microsoft.com/office/drawing/2014/main" id="{A33F7FB2-9A32-8F6D-D762-51F56F0A1A77}"/>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1">
              <a:extLst>
                <a:ext uri="{FF2B5EF4-FFF2-40B4-BE49-F238E27FC236}">
                  <a16:creationId xmlns:a16="http://schemas.microsoft.com/office/drawing/2014/main" id="{51B228C2-DC2C-AACA-26B3-C7F3374F7939}"/>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2">
              <a:extLst>
                <a:ext uri="{FF2B5EF4-FFF2-40B4-BE49-F238E27FC236}">
                  <a16:creationId xmlns:a16="http://schemas.microsoft.com/office/drawing/2014/main" id="{60A0B112-6348-4F64-2D24-850259E279B0}"/>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3">
              <a:extLst>
                <a:ext uri="{FF2B5EF4-FFF2-40B4-BE49-F238E27FC236}">
                  <a16:creationId xmlns:a16="http://schemas.microsoft.com/office/drawing/2014/main" id="{6E237EFF-AAC9-AC82-19EE-2BE3D2A3E949}"/>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4">
              <a:extLst>
                <a:ext uri="{FF2B5EF4-FFF2-40B4-BE49-F238E27FC236}">
                  <a16:creationId xmlns:a16="http://schemas.microsoft.com/office/drawing/2014/main" id="{626A70F1-728C-AC87-A6B5-EA581F049813}"/>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5">
              <a:extLst>
                <a:ext uri="{FF2B5EF4-FFF2-40B4-BE49-F238E27FC236}">
                  <a16:creationId xmlns:a16="http://schemas.microsoft.com/office/drawing/2014/main" id="{33142CA8-51C9-8EEC-9E32-0F7BE3CCCDC1}"/>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6">
              <a:extLst>
                <a:ext uri="{FF2B5EF4-FFF2-40B4-BE49-F238E27FC236}">
                  <a16:creationId xmlns:a16="http://schemas.microsoft.com/office/drawing/2014/main" id="{C6F0B83E-F43A-3F7A-AE60-2AF53D720E2C}"/>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7">
              <a:extLst>
                <a:ext uri="{FF2B5EF4-FFF2-40B4-BE49-F238E27FC236}">
                  <a16:creationId xmlns:a16="http://schemas.microsoft.com/office/drawing/2014/main" id="{E7F947A7-DDEB-B388-C293-DBC90B1B8DC8}"/>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8">
              <a:extLst>
                <a:ext uri="{FF2B5EF4-FFF2-40B4-BE49-F238E27FC236}">
                  <a16:creationId xmlns:a16="http://schemas.microsoft.com/office/drawing/2014/main" id="{DE8BA0D8-7F29-23C6-60FB-9C4AF259313E}"/>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69">
              <a:extLst>
                <a:ext uri="{FF2B5EF4-FFF2-40B4-BE49-F238E27FC236}">
                  <a16:creationId xmlns:a16="http://schemas.microsoft.com/office/drawing/2014/main" id="{D332E1B7-D276-246F-2B59-531B7C52AB3C}"/>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0">
              <a:extLst>
                <a:ext uri="{FF2B5EF4-FFF2-40B4-BE49-F238E27FC236}">
                  <a16:creationId xmlns:a16="http://schemas.microsoft.com/office/drawing/2014/main" id="{DE5C4935-3FBE-A7B8-BCFF-FA8686CE31AA}"/>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1">
              <a:extLst>
                <a:ext uri="{FF2B5EF4-FFF2-40B4-BE49-F238E27FC236}">
                  <a16:creationId xmlns:a16="http://schemas.microsoft.com/office/drawing/2014/main" id="{52EB4D01-AC96-FCE1-8A2F-40C9590B0012}"/>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2">
              <a:extLst>
                <a:ext uri="{FF2B5EF4-FFF2-40B4-BE49-F238E27FC236}">
                  <a16:creationId xmlns:a16="http://schemas.microsoft.com/office/drawing/2014/main" id="{0F0AB408-4EA5-A5AE-185D-1D5FA2F73846}"/>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3">
              <a:extLst>
                <a:ext uri="{FF2B5EF4-FFF2-40B4-BE49-F238E27FC236}">
                  <a16:creationId xmlns:a16="http://schemas.microsoft.com/office/drawing/2014/main" id="{43A59F92-53A4-1FD0-244F-D6115C5EDEF4}"/>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4">
              <a:extLst>
                <a:ext uri="{FF2B5EF4-FFF2-40B4-BE49-F238E27FC236}">
                  <a16:creationId xmlns:a16="http://schemas.microsoft.com/office/drawing/2014/main" id="{10602003-8658-58D6-6AC6-23B168047C2B}"/>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5">
              <a:extLst>
                <a:ext uri="{FF2B5EF4-FFF2-40B4-BE49-F238E27FC236}">
                  <a16:creationId xmlns:a16="http://schemas.microsoft.com/office/drawing/2014/main" id="{62C1EDC6-CD7F-3338-0B47-D6741D479010}"/>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6">
              <a:extLst>
                <a:ext uri="{FF2B5EF4-FFF2-40B4-BE49-F238E27FC236}">
                  <a16:creationId xmlns:a16="http://schemas.microsoft.com/office/drawing/2014/main" id="{110D67E0-B60A-234B-6905-E879BAF733F3}"/>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7">
              <a:extLst>
                <a:ext uri="{FF2B5EF4-FFF2-40B4-BE49-F238E27FC236}">
                  <a16:creationId xmlns:a16="http://schemas.microsoft.com/office/drawing/2014/main" id="{36C2C9C5-7B34-6AD9-E493-F6B0C8E39E86}"/>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8">
              <a:extLst>
                <a:ext uri="{FF2B5EF4-FFF2-40B4-BE49-F238E27FC236}">
                  <a16:creationId xmlns:a16="http://schemas.microsoft.com/office/drawing/2014/main" id="{2E838890-506A-D1FA-A6E1-09E03E5B2EBC}"/>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79">
              <a:extLst>
                <a:ext uri="{FF2B5EF4-FFF2-40B4-BE49-F238E27FC236}">
                  <a16:creationId xmlns:a16="http://schemas.microsoft.com/office/drawing/2014/main" id="{6648E4BC-C4CE-F95B-CBB7-CBF158CFC0BF}"/>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0">
              <a:extLst>
                <a:ext uri="{FF2B5EF4-FFF2-40B4-BE49-F238E27FC236}">
                  <a16:creationId xmlns:a16="http://schemas.microsoft.com/office/drawing/2014/main" id="{0D1A1BAD-8080-F58E-1323-81FB2764285F}"/>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1">
              <a:extLst>
                <a:ext uri="{FF2B5EF4-FFF2-40B4-BE49-F238E27FC236}">
                  <a16:creationId xmlns:a16="http://schemas.microsoft.com/office/drawing/2014/main" id="{916069EA-E9CD-8002-D5A2-7CC3771174C3}"/>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2">
              <a:extLst>
                <a:ext uri="{FF2B5EF4-FFF2-40B4-BE49-F238E27FC236}">
                  <a16:creationId xmlns:a16="http://schemas.microsoft.com/office/drawing/2014/main" id="{E9172EBD-2E30-4B31-FBBE-4DE242B2DF4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3">
              <a:extLst>
                <a:ext uri="{FF2B5EF4-FFF2-40B4-BE49-F238E27FC236}">
                  <a16:creationId xmlns:a16="http://schemas.microsoft.com/office/drawing/2014/main" id="{AB43D70D-18CA-FCB9-966C-B8AD1DFD5126}"/>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4">
              <a:extLst>
                <a:ext uri="{FF2B5EF4-FFF2-40B4-BE49-F238E27FC236}">
                  <a16:creationId xmlns:a16="http://schemas.microsoft.com/office/drawing/2014/main" id="{B20AAB5E-85BF-74F7-7601-BA87248BF4A7}"/>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5">
              <a:extLst>
                <a:ext uri="{FF2B5EF4-FFF2-40B4-BE49-F238E27FC236}">
                  <a16:creationId xmlns:a16="http://schemas.microsoft.com/office/drawing/2014/main" id="{258D2DFE-06F4-13DB-ACEC-468B6E19C28F}"/>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6">
              <a:extLst>
                <a:ext uri="{FF2B5EF4-FFF2-40B4-BE49-F238E27FC236}">
                  <a16:creationId xmlns:a16="http://schemas.microsoft.com/office/drawing/2014/main" id="{898E49D1-229E-F652-FE69-C3996710D00E}"/>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7">
              <a:extLst>
                <a:ext uri="{FF2B5EF4-FFF2-40B4-BE49-F238E27FC236}">
                  <a16:creationId xmlns:a16="http://schemas.microsoft.com/office/drawing/2014/main" id="{E20348ED-31E4-B0C2-2E64-41236E5C792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8">
              <a:extLst>
                <a:ext uri="{FF2B5EF4-FFF2-40B4-BE49-F238E27FC236}">
                  <a16:creationId xmlns:a16="http://schemas.microsoft.com/office/drawing/2014/main" id="{EF488CBF-5F89-14F6-B65A-F64C6302B6AB}"/>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89">
              <a:extLst>
                <a:ext uri="{FF2B5EF4-FFF2-40B4-BE49-F238E27FC236}">
                  <a16:creationId xmlns:a16="http://schemas.microsoft.com/office/drawing/2014/main" id="{A4FF11DF-5EB7-0206-20AF-3A5F0740930D}"/>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0">
              <a:extLst>
                <a:ext uri="{FF2B5EF4-FFF2-40B4-BE49-F238E27FC236}">
                  <a16:creationId xmlns:a16="http://schemas.microsoft.com/office/drawing/2014/main" id="{59B0BABF-22A8-3998-B574-5D91414C93F5}"/>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1">
              <a:extLst>
                <a:ext uri="{FF2B5EF4-FFF2-40B4-BE49-F238E27FC236}">
                  <a16:creationId xmlns:a16="http://schemas.microsoft.com/office/drawing/2014/main" id="{86A49B17-F9B2-74BE-9E4B-56716E2470C0}"/>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2">
              <a:extLst>
                <a:ext uri="{FF2B5EF4-FFF2-40B4-BE49-F238E27FC236}">
                  <a16:creationId xmlns:a16="http://schemas.microsoft.com/office/drawing/2014/main" id="{95BEC511-2710-736B-FD99-9D13F6E16A41}"/>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3">
              <a:extLst>
                <a:ext uri="{FF2B5EF4-FFF2-40B4-BE49-F238E27FC236}">
                  <a16:creationId xmlns:a16="http://schemas.microsoft.com/office/drawing/2014/main" id="{DCA08E64-AEC1-7F6B-4169-665F760BBE90}"/>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4">
              <a:extLst>
                <a:ext uri="{FF2B5EF4-FFF2-40B4-BE49-F238E27FC236}">
                  <a16:creationId xmlns:a16="http://schemas.microsoft.com/office/drawing/2014/main" id="{742DCCFA-10E0-E358-202C-DA5A213264B6}"/>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5">
              <a:extLst>
                <a:ext uri="{FF2B5EF4-FFF2-40B4-BE49-F238E27FC236}">
                  <a16:creationId xmlns:a16="http://schemas.microsoft.com/office/drawing/2014/main" id="{4A9B6028-1644-15AA-1028-80AE578E3FA5}"/>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6">
              <a:extLst>
                <a:ext uri="{FF2B5EF4-FFF2-40B4-BE49-F238E27FC236}">
                  <a16:creationId xmlns:a16="http://schemas.microsoft.com/office/drawing/2014/main" id="{A7034315-8FC5-A681-90CB-7D06DD44068E}"/>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7">
              <a:extLst>
                <a:ext uri="{FF2B5EF4-FFF2-40B4-BE49-F238E27FC236}">
                  <a16:creationId xmlns:a16="http://schemas.microsoft.com/office/drawing/2014/main" id="{9FE6EEF2-4328-3E4D-4EE3-C94E0326CF08}"/>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8">
              <a:extLst>
                <a:ext uri="{FF2B5EF4-FFF2-40B4-BE49-F238E27FC236}">
                  <a16:creationId xmlns:a16="http://schemas.microsoft.com/office/drawing/2014/main" id="{37AC4B64-0DF4-00BE-9A61-7FF0B276931E}"/>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99">
              <a:extLst>
                <a:ext uri="{FF2B5EF4-FFF2-40B4-BE49-F238E27FC236}">
                  <a16:creationId xmlns:a16="http://schemas.microsoft.com/office/drawing/2014/main" id="{E6F5504A-2FDA-F95F-75DF-C5517F564D1E}"/>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0">
              <a:extLst>
                <a:ext uri="{FF2B5EF4-FFF2-40B4-BE49-F238E27FC236}">
                  <a16:creationId xmlns:a16="http://schemas.microsoft.com/office/drawing/2014/main" id="{E1B9D08C-B122-8476-D19F-6F01D9C1E9F1}"/>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1">
              <a:extLst>
                <a:ext uri="{FF2B5EF4-FFF2-40B4-BE49-F238E27FC236}">
                  <a16:creationId xmlns:a16="http://schemas.microsoft.com/office/drawing/2014/main" id="{61EB6C6C-D6FE-9981-06C0-F235DB5D9303}"/>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2">
              <a:extLst>
                <a:ext uri="{FF2B5EF4-FFF2-40B4-BE49-F238E27FC236}">
                  <a16:creationId xmlns:a16="http://schemas.microsoft.com/office/drawing/2014/main" id="{9B99980C-C53A-1A1A-4FE3-C78FF210EEB4}"/>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3">
              <a:extLst>
                <a:ext uri="{FF2B5EF4-FFF2-40B4-BE49-F238E27FC236}">
                  <a16:creationId xmlns:a16="http://schemas.microsoft.com/office/drawing/2014/main" id="{D7AB54A5-52A3-4508-624F-5400DEB60482}"/>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4">
              <a:extLst>
                <a:ext uri="{FF2B5EF4-FFF2-40B4-BE49-F238E27FC236}">
                  <a16:creationId xmlns:a16="http://schemas.microsoft.com/office/drawing/2014/main" id="{1230CC07-B115-3D3D-925F-78A1DBA973FE}"/>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5">
              <a:extLst>
                <a:ext uri="{FF2B5EF4-FFF2-40B4-BE49-F238E27FC236}">
                  <a16:creationId xmlns:a16="http://schemas.microsoft.com/office/drawing/2014/main" id="{51DB0AFA-262B-F913-83E9-87093812495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6">
              <a:extLst>
                <a:ext uri="{FF2B5EF4-FFF2-40B4-BE49-F238E27FC236}">
                  <a16:creationId xmlns:a16="http://schemas.microsoft.com/office/drawing/2014/main" id="{93FD35F7-39A6-921E-0138-03CD0B0F0349}"/>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7">
              <a:extLst>
                <a:ext uri="{FF2B5EF4-FFF2-40B4-BE49-F238E27FC236}">
                  <a16:creationId xmlns:a16="http://schemas.microsoft.com/office/drawing/2014/main" id="{F5EC0DB9-8F0F-79F6-53D9-11C18FAF0A8B}"/>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8">
              <a:extLst>
                <a:ext uri="{FF2B5EF4-FFF2-40B4-BE49-F238E27FC236}">
                  <a16:creationId xmlns:a16="http://schemas.microsoft.com/office/drawing/2014/main" id="{18F240FB-D0AE-1638-9678-ABB8001D9355}"/>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09">
              <a:extLst>
                <a:ext uri="{FF2B5EF4-FFF2-40B4-BE49-F238E27FC236}">
                  <a16:creationId xmlns:a16="http://schemas.microsoft.com/office/drawing/2014/main" id="{827F6D8A-193F-3DC8-E7FD-5BAB64AC86FF}"/>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0">
              <a:extLst>
                <a:ext uri="{FF2B5EF4-FFF2-40B4-BE49-F238E27FC236}">
                  <a16:creationId xmlns:a16="http://schemas.microsoft.com/office/drawing/2014/main" id="{3A6F6B8B-EE0B-208E-97D9-94E39F5971EB}"/>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1">
              <a:extLst>
                <a:ext uri="{FF2B5EF4-FFF2-40B4-BE49-F238E27FC236}">
                  <a16:creationId xmlns:a16="http://schemas.microsoft.com/office/drawing/2014/main" id="{4DAF330B-6F25-B3C0-1908-BD649C555629}"/>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2">
              <a:extLst>
                <a:ext uri="{FF2B5EF4-FFF2-40B4-BE49-F238E27FC236}">
                  <a16:creationId xmlns:a16="http://schemas.microsoft.com/office/drawing/2014/main" id="{D181D189-CE26-97F1-06D1-0819759DE8C7}"/>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3">
              <a:extLst>
                <a:ext uri="{FF2B5EF4-FFF2-40B4-BE49-F238E27FC236}">
                  <a16:creationId xmlns:a16="http://schemas.microsoft.com/office/drawing/2014/main" id="{3B121081-54E8-A957-7AFD-3BE00D58E5FC}"/>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4">
              <a:extLst>
                <a:ext uri="{FF2B5EF4-FFF2-40B4-BE49-F238E27FC236}">
                  <a16:creationId xmlns:a16="http://schemas.microsoft.com/office/drawing/2014/main" id="{D89175DC-1163-2255-0A8E-9306A0F010A6}"/>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20" name="object 115">
              <a:extLst>
                <a:ext uri="{FF2B5EF4-FFF2-40B4-BE49-F238E27FC236}">
                  <a16:creationId xmlns:a16="http://schemas.microsoft.com/office/drawing/2014/main" id="{C8796C56-B12E-29AE-82D7-704B13975E39}"/>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21" name="object 116">
              <a:extLst>
                <a:ext uri="{FF2B5EF4-FFF2-40B4-BE49-F238E27FC236}">
                  <a16:creationId xmlns:a16="http://schemas.microsoft.com/office/drawing/2014/main" id="{E7CB0007-9524-ACD6-510D-46D7832D295A}"/>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2" name="object 117">
              <a:extLst>
                <a:ext uri="{FF2B5EF4-FFF2-40B4-BE49-F238E27FC236}">
                  <a16:creationId xmlns:a16="http://schemas.microsoft.com/office/drawing/2014/main" id="{DE3DEF76-FF46-C41A-BC52-9CDFBF95DFC6}"/>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3" name="object 118">
              <a:extLst>
                <a:ext uri="{FF2B5EF4-FFF2-40B4-BE49-F238E27FC236}">
                  <a16:creationId xmlns:a16="http://schemas.microsoft.com/office/drawing/2014/main" id="{C04724F2-6A97-4D46-C3D2-D2006B3CEFB4}"/>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70" name="Holder 2">
            <a:extLst>
              <a:ext uri="{FF2B5EF4-FFF2-40B4-BE49-F238E27FC236}">
                <a16:creationId xmlns:a16="http://schemas.microsoft.com/office/drawing/2014/main" id="{191265F9-4165-B9FB-B67F-46BAAB667EC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
        <p:nvSpPr>
          <p:cNvPr id="2" name="Holder 6">
            <a:extLst>
              <a:ext uri="{FF2B5EF4-FFF2-40B4-BE49-F238E27FC236}">
                <a16:creationId xmlns:a16="http://schemas.microsoft.com/office/drawing/2014/main" id="{BCED218B-E1E4-1A82-44CF-3EBF514603ED}"/>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Tree>
    <p:extLst>
      <p:ext uri="{BB962C8B-B14F-4D97-AF65-F5344CB8AC3E}">
        <p14:creationId xmlns:p14="http://schemas.microsoft.com/office/powerpoint/2010/main" val="40812654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B62E29C1-F4F5-5351-345D-BBA478F9A63C}"/>
              </a:ext>
            </a:extLst>
          </p:cNvPr>
          <p:cNvGrpSpPr/>
          <p:nvPr userDrawn="1"/>
        </p:nvGrpSpPr>
        <p:grpSpPr>
          <a:xfrm>
            <a:off x="2100" y="4892914"/>
            <a:ext cx="6401069" cy="262033"/>
            <a:chOff x="2100" y="4892914"/>
            <a:chExt cx="6401069" cy="262033"/>
          </a:xfrm>
        </p:grpSpPr>
        <p:sp>
          <p:nvSpPr>
            <p:cNvPr id="25" name="object 4">
              <a:extLst>
                <a:ext uri="{FF2B5EF4-FFF2-40B4-BE49-F238E27FC236}">
                  <a16:creationId xmlns:a16="http://schemas.microsoft.com/office/drawing/2014/main" id="{C59B6DE6-B334-DEE0-5727-053965E407C0}"/>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26" name="object 5">
              <a:extLst>
                <a:ext uri="{FF2B5EF4-FFF2-40B4-BE49-F238E27FC236}">
                  <a16:creationId xmlns:a16="http://schemas.microsoft.com/office/drawing/2014/main" id="{5E9EEDB7-F00D-D44C-11C1-32FE13E4CAB5}"/>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27" name="object 6">
              <a:extLst>
                <a:ext uri="{FF2B5EF4-FFF2-40B4-BE49-F238E27FC236}">
                  <a16:creationId xmlns:a16="http://schemas.microsoft.com/office/drawing/2014/main" id="{C4FA9E17-715A-5E40-7975-7BEF6327CE99}"/>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28" name="object 7">
              <a:extLst>
                <a:ext uri="{FF2B5EF4-FFF2-40B4-BE49-F238E27FC236}">
                  <a16:creationId xmlns:a16="http://schemas.microsoft.com/office/drawing/2014/main" id="{91D79E6A-288A-1DA2-F433-2281D9BAEE47}"/>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29" name="object 8">
              <a:extLst>
                <a:ext uri="{FF2B5EF4-FFF2-40B4-BE49-F238E27FC236}">
                  <a16:creationId xmlns:a16="http://schemas.microsoft.com/office/drawing/2014/main" id="{D99FFE7F-983F-EC7C-EF42-3696BA05A8BB}"/>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30" name="object 9">
              <a:extLst>
                <a:ext uri="{FF2B5EF4-FFF2-40B4-BE49-F238E27FC236}">
                  <a16:creationId xmlns:a16="http://schemas.microsoft.com/office/drawing/2014/main" id="{FE10F1D0-73F6-5FF1-4AA1-157A58B027F8}"/>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10">
              <a:extLst>
                <a:ext uri="{FF2B5EF4-FFF2-40B4-BE49-F238E27FC236}">
                  <a16:creationId xmlns:a16="http://schemas.microsoft.com/office/drawing/2014/main" id="{E022D2EB-C723-3C1E-A853-0E780BD85E73}"/>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11">
              <a:extLst>
                <a:ext uri="{FF2B5EF4-FFF2-40B4-BE49-F238E27FC236}">
                  <a16:creationId xmlns:a16="http://schemas.microsoft.com/office/drawing/2014/main" id="{EC67CDDF-224D-1681-DB1D-14418E4639E6}"/>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12">
              <a:extLst>
                <a:ext uri="{FF2B5EF4-FFF2-40B4-BE49-F238E27FC236}">
                  <a16:creationId xmlns:a16="http://schemas.microsoft.com/office/drawing/2014/main" id="{68A8AF13-A4EF-5A8C-8D9C-6FC722B27DB2}"/>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13">
              <a:extLst>
                <a:ext uri="{FF2B5EF4-FFF2-40B4-BE49-F238E27FC236}">
                  <a16:creationId xmlns:a16="http://schemas.microsoft.com/office/drawing/2014/main" id="{F4B42B90-356F-965F-ADFA-CC2A76F31332}"/>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14">
              <a:extLst>
                <a:ext uri="{FF2B5EF4-FFF2-40B4-BE49-F238E27FC236}">
                  <a16:creationId xmlns:a16="http://schemas.microsoft.com/office/drawing/2014/main" id="{7D6FE85A-D108-3135-DF7A-5F6FC4D477F5}"/>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15">
              <a:extLst>
                <a:ext uri="{FF2B5EF4-FFF2-40B4-BE49-F238E27FC236}">
                  <a16:creationId xmlns:a16="http://schemas.microsoft.com/office/drawing/2014/main" id="{629D1F7B-2172-E464-B595-8335FF140B38}"/>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16">
              <a:extLst>
                <a:ext uri="{FF2B5EF4-FFF2-40B4-BE49-F238E27FC236}">
                  <a16:creationId xmlns:a16="http://schemas.microsoft.com/office/drawing/2014/main" id="{D7874C0B-3B12-E386-53F3-E8B45871568D}"/>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17">
              <a:extLst>
                <a:ext uri="{FF2B5EF4-FFF2-40B4-BE49-F238E27FC236}">
                  <a16:creationId xmlns:a16="http://schemas.microsoft.com/office/drawing/2014/main" id="{921CEE80-D343-D47D-A7D4-EDF32F0C482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18">
              <a:extLst>
                <a:ext uri="{FF2B5EF4-FFF2-40B4-BE49-F238E27FC236}">
                  <a16:creationId xmlns:a16="http://schemas.microsoft.com/office/drawing/2014/main" id="{38854326-602F-7F8F-B158-C9DDA6CA5239}"/>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19">
              <a:extLst>
                <a:ext uri="{FF2B5EF4-FFF2-40B4-BE49-F238E27FC236}">
                  <a16:creationId xmlns:a16="http://schemas.microsoft.com/office/drawing/2014/main" id="{53E67836-5CA2-2323-A65F-FFCD1BA489C6}"/>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20">
              <a:extLst>
                <a:ext uri="{FF2B5EF4-FFF2-40B4-BE49-F238E27FC236}">
                  <a16:creationId xmlns:a16="http://schemas.microsoft.com/office/drawing/2014/main" id="{34F039B9-103C-2700-65D3-C8C59E4D2F71}"/>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21">
              <a:extLst>
                <a:ext uri="{FF2B5EF4-FFF2-40B4-BE49-F238E27FC236}">
                  <a16:creationId xmlns:a16="http://schemas.microsoft.com/office/drawing/2014/main" id="{4148432E-D8D0-0D69-EF9D-96438CFC883D}"/>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22">
              <a:extLst>
                <a:ext uri="{FF2B5EF4-FFF2-40B4-BE49-F238E27FC236}">
                  <a16:creationId xmlns:a16="http://schemas.microsoft.com/office/drawing/2014/main" id="{E9DBC27A-B364-FC39-8B95-4D2B77703120}"/>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23">
              <a:extLst>
                <a:ext uri="{FF2B5EF4-FFF2-40B4-BE49-F238E27FC236}">
                  <a16:creationId xmlns:a16="http://schemas.microsoft.com/office/drawing/2014/main" id="{16D4283E-DD2F-2267-ABB3-6B2B16F9CFB4}"/>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24">
              <a:extLst>
                <a:ext uri="{FF2B5EF4-FFF2-40B4-BE49-F238E27FC236}">
                  <a16:creationId xmlns:a16="http://schemas.microsoft.com/office/drawing/2014/main" id="{75F1206F-3E67-6F0D-025B-0DC1D24292BE}"/>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25">
              <a:extLst>
                <a:ext uri="{FF2B5EF4-FFF2-40B4-BE49-F238E27FC236}">
                  <a16:creationId xmlns:a16="http://schemas.microsoft.com/office/drawing/2014/main" id="{48A0AFC8-F685-4D0E-D466-27FCD84046F8}"/>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26">
              <a:extLst>
                <a:ext uri="{FF2B5EF4-FFF2-40B4-BE49-F238E27FC236}">
                  <a16:creationId xmlns:a16="http://schemas.microsoft.com/office/drawing/2014/main" id="{BF905B54-0487-A038-8402-1BF69616BF8A}"/>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27">
              <a:extLst>
                <a:ext uri="{FF2B5EF4-FFF2-40B4-BE49-F238E27FC236}">
                  <a16:creationId xmlns:a16="http://schemas.microsoft.com/office/drawing/2014/main" id="{7424CCDB-72BF-5053-0C73-CB7D6F38A4A6}"/>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28">
              <a:extLst>
                <a:ext uri="{FF2B5EF4-FFF2-40B4-BE49-F238E27FC236}">
                  <a16:creationId xmlns:a16="http://schemas.microsoft.com/office/drawing/2014/main" id="{6BDBE256-1A81-1A65-4E22-0D79C9BA27ED}"/>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29">
              <a:extLst>
                <a:ext uri="{FF2B5EF4-FFF2-40B4-BE49-F238E27FC236}">
                  <a16:creationId xmlns:a16="http://schemas.microsoft.com/office/drawing/2014/main" id="{F553AAD5-84D7-AD4B-1660-2EDAB2833594}"/>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30">
              <a:extLst>
                <a:ext uri="{FF2B5EF4-FFF2-40B4-BE49-F238E27FC236}">
                  <a16:creationId xmlns:a16="http://schemas.microsoft.com/office/drawing/2014/main" id="{D20A7F19-81A7-FAC9-587B-36D0EE262E53}"/>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31">
              <a:extLst>
                <a:ext uri="{FF2B5EF4-FFF2-40B4-BE49-F238E27FC236}">
                  <a16:creationId xmlns:a16="http://schemas.microsoft.com/office/drawing/2014/main" id="{31676D38-5912-3A05-62DC-0494ED55FBF0}"/>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32">
              <a:extLst>
                <a:ext uri="{FF2B5EF4-FFF2-40B4-BE49-F238E27FC236}">
                  <a16:creationId xmlns:a16="http://schemas.microsoft.com/office/drawing/2014/main" id="{C64815BD-9D06-F905-72C3-94CCD40700B8}"/>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33">
              <a:extLst>
                <a:ext uri="{FF2B5EF4-FFF2-40B4-BE49-F238E27FC236}">
                  <a16:creationId xmlns:a16="http://schemas.microsoft.com/office/drawing/2014/main" id="{4AABA0EC-CAE7-B3B6-36AF-E495E296E589}"/>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34">
              <a:extLst>
                <a:ext uri="{FF2B5EF4-FFF2-40B4-BE49-F238E27FC236}">
                  <a16:creationId xmlns:a16="http://schemas.microsoft.com/office/drawing/2014/main" id="{10A916A4-FB98-4DD8-3738-79B54C451B23}"/>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35">
              <a:extLst>
                <a:ext uri="{FF2B5EF4-FFF2-40B4-BE49-F238E27FC236}">
                  <a16:creationId xmlns:a16="http://schemas.microsoft.com/office/drawing/2014/main" id="{69C0C171-7844-FD10-E03C-171DCC034D7E}"/>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36">
              <a:extLst>
                <a:ext uri="{FF2B5EF4-FFF2-40B4-BE49-F238E27FC236}">
                  <a16:creationId xmlns:a16="http://schemas.microsoft.com/office/drawing/2014/main" id="{46DB92A5-DEAC-7C0F-29B8-C50E1E3087F0}"/>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37">
              <a:extLst>
                <a:ext uri="{FF2B5EF4-FFF2-40B4-BE49-F238E27FC236}">
                  <a16:creationId xmlns:a16="http://schemas.microsoft.com/office/drawing/2014/main" id="{92C201C9-B9B0-257A-0187-F83731EE5EA1}"/>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38">
              <a:extLst>
                <a:ext uri="{FF2B5EF4-FFF2-40B4-BE49-F238E27FC236}">
                  <a16:creationId xmlns:a16="http://schemas.microsoft.com/office/drawing/2014/main" id="{DE8FD511-430D-9352-8795-A055AD48B0CD}"/>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39">
              <a:extLst>
                <a:ext uri="{FF2B5EF4-FFF2-40B4-BE49-F238E27FC236}">
                  <a16:creationId xmlns:a16="http://schemas.microsoft.com/office/drawing/2014/main" id="{2372A514-C53A-9A2B-54A4-CE7F5AD56DAE}"/>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40">
              <a:extLst>
                <a:ext uri="{FF2B5EF4-FFF2-40B4-BE49-F238E27FC236}">
                  <a16:creationId xmlns:a16="http://schemas.microsoft.com/office/drawing/2014/main" id="{D747E3AC-CB76-40D3-480A-CD9E06AFEE95}"/>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41">
              <a:extLst>
                <a:ext uri="{FF2B5EF4-FFF2-40B4-BE49-F238E27FC236}">
                  <a16:creationId xmlns:a16="http://schemas.microsoft.com/office/drawing/2014/main" id="{4B782E19-C7DB-3A0B-3140-08AF9D0A57F9}"/>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42">
              <a:extLst>
                <a:ext uri="{FF2B5EF4-FFF2-40B4-BE49-F238E27FC236}">
                  <a16:creationId xmlns:a16="http://schemas.microsoft.com/office/drawing/2014/main" id="{E23CB075-ED59-B37E-CCE5-464187A988B9}"/>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43">
              <a:extLst>
                <a:ext uri="{FF2B5EF4-FFF2-40B4-BE49-F238E27FC236}">
                  <a16:creationId xmlns:a16="http://schemas.microsoft.com/office/drawing/2014/main" id="{53355CB8-4B87-25D4-9198-A0F3BDFBFC90}"/>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44">
              <a:extLst>
                <a:ext uri="{FF2B5EF4-FFF2-40B4-BE49-F238E27FC236}">
                  <a16:creationId xmlns:a16="http://schemas.microsoft.com/office/drawing/2014/main" id="{AE2B9766-F969-653B-1C15-1F6C8DB00B2E}"/>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45">
              <a:extLst>
                <a:ext uri="{FF2B5EF4-FFF2-40B4-BE49-F238E27FC236}">
                  <a16:creationId xmlns:a16="http://schemas.microsoft.com/office/drawing/2014/main" id="{DC0BE860-A8BF-85B7-ADF3-EE59F9141C3E}"/>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46">
              <a:extLst>
                <a:ext uri="{FF2B5EF4-FFF2-40B4-BE49-F238E27FC236}">
                  <a16:creationId xmlns:a16="http://schemas.microsoft.com/office/drawing/2014/main" id="{42FC890C-373D-B386-C5D1-B208DAC833F5}"/>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47">
              <a:extLst>
                <a:ext uri="{FF2B5EF4-FFF2-40B4-BE49-F238E27FC236}">
                  <a16:creationId xmlns:a16="http://schemas.microsoft.com/office/drawing/2014/main" id="{CAAA0E8B-20A8-5762-0744-F44A7C83AA0F}"/>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48">
              <a:extLst>
                <a:ext uri="{FF2B5EF4-FFF2-40B4-BE49-F238E27FC236}">
                  <a16:creationId xmlns:a16="http://schemas.microsoft.com/office/drawing/2014/main" id="{C461FC42-B549-4E50-6333-735B5F845962}"/>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49">
              <a:extLst>
                <a:ext uri="{FF2B5EF4-FFF2-40B4-BE49-F238E27FC236}">
                  <a16:creationId xmlns:a16="http://schemas.microsoft.com/office/drawing/2014/main" id="{60D514A6-8945-600B-FFB3-86DD8BCF13B5}"/>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50">
              <a:extLst>
                <a:ext uri="{FF2B5EF4-FFF2-40B4-BE49-F238E27FC236}">
                  <a16:creationId xmlns:a16="http://schemas.microsoft.com/office/drawing/2014/main" id="{69CE42F1-3B78-4E95-F555-D2650CB93FA2}"/>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51">
              <a:extLst>
                <a:ext uri="{FF2B5EF4-FFF2-40B4-BE49-F238E27FC236}">
                  <a16:creationId xmlns:a16="http://schemas.microsoft.com/office/drawing/2014/main" id="{D1F72C8A-5B51-1159-4DAD-5537E9B75C18}"/>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52">
              <a:extLst>
                <a:ext uri="{FF2B5EF4-FFF2-40B4-BE49-F238E27FC236}">
                  <a16:creationId xmlns:a16="http://schemas.microsoft.com/office/drawing/2014/main" id="{8FC8E6A6-C56E-D0FD-47DE-AF829A56A3CF}"/>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53">
              <a:extLst>
                <a:ext uri="{FF2B5EF4-FFF2-40B4-BE49-F238E27FC236}">
                  <a16:creationId xmlns:a16="http://schemas.microsoft.com/office/drawing/2014/main" id="{EE758F42-A4BE-9191-FC52-020125468E6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54">
              <a:extLst>
                <a:ext uri="{FF2B5EF4-FFF2-40B4-BE49-F238E27FC236}">
                  <a16:creationId xmlns:a16="http://schemas.microsoft.com/office/drawing/2014/main" id="{179DD93D-733B-06BE-4A5E-84B635E2545F}"/>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55">
              <a:extLst>
                <a:ext uri="{FF2B5EF4-FFF2-40B4-BE49-F238E27FC236}">
                  <a16:creationId xmlns:a16="http://schemas.microsoft.com/office/drawing/2014/main" id="{E643EFF8-9A84-E362-9E70-5DBD10EE2F00}"/>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56">
              <a:extLst>
                <a:ext uri="{FF2B5EF4-FFF2-40B4-BE49-F238E27FC236}">
                  <a16:creationId xmlns:a16="http://schemas.microsoft.com/office/drawing/2014/main" id="{5B91D671-704F-B1EA-EFCC-7FA9586925B0}"/>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57">
              <a:extLst>
                <a:ext uri="{FF2B5EF4-FFF2-40B4-BE49-F238E27FC236}">
                  <a16:creationId xmlns:a16="http://schemas.microsoft.com/office/drawing/2014/main" id="{B8677CA4-C21E-6B65-6B81-0040FEEEEB6B}"/>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58">
              <a:extLst>
                <a:ext uri="{FF2B5EF4-FFF2-40B4-BE49-F238E27FC236}">
                  <a16:creationId xmlns:a16="http://schemas.microsoft.com/office/drawing/2014/main" id="{423AF565-29A2-FEF1-9B52-FD47A701D7F1}"/>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59">
              <a:extLst>
                <a:ext uri="{FF2B5EF4-FFF2-40B4-BE49-F238E27FC236}">
                  <a16:creationId xmlns:a16="http://schemas.microsoft.com/office/drawing/2014/main" id="{C712E0C0-9F03-5278-773C-D5DC372175E6}"/>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60">
              <a:extLst>
                <a:ext uri="{FF2B5EF4-FFF2-40B4-BE49-F238E27FC236}">
                  <a16:creationId xmlns:a16="http://schemas.microsoft.com/office/drawing/2014/main" id="{B0195966-B16C-BA39-2FF1-BE3765400D55}"/>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61">
              <a:extLst>
                <a:ext uri="{FF2B5EF4-FFF2-40B4-BE49-F238E27FC236}">
                  <a16:creationId xmlns:a16="http://schemas.microsoft.com/office/drawing/2014/main" id="{596828BD-351D-BA67-9207-C7598F382229}"/>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62">
              <a:extLst>
                <a:ext uri="{FF2B5EF4-FFF2-40B4-BE49-F238E27FC236}">
                  <a16:creationId xmlns:a16="http://schemas.microsoft.com/office/drawing/2014/main" id="{57A570BA-E7EF-5EC3-1F9A-00FD0E6DAD8B}"/>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63">
              <a:extLst>
                <a:ext uri="{FF2B5EF4-FFF2-40B4-BE49-F238E27FC236}">
                  <a16:creationId xmlns:a16="http://schemas.microsoft.com/office/drawing/2014/main" id="{071B5ABD-1613-4FED-F2C3-D0D6768B7C00}"/>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64">
              <a:extLst>
                <a:ext uri="{FF2B5EF4-FFF2-40B4-BE49-F238E27FC236}">
                  <a16:creationId xmlns:a16="http://schemas.microsoft.com/office/drawing/2014/main" id="{04F1B510-D801-53E1-CB70-7F1D6504208C}"/>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65">
              <a:extLst>
                <a:ext uri="{FF2B5EF4-FFF2-40B4-BE49-F238E27FC236}">
                  <a16:creationId xmlns:a16="http://schemas.microsoft.com/office/drawing/2014/main" id="{F61E9313-FFC6-1FEF-7CC1-AE870E987200}"/>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66">
              <a:extLst>
                <a:ext uri="{FF2B5EF4-FFF2-40B4-BE49-F238E27FC236}">
                  <a16:creationId xmlns:a16="http://schemas.microsoft.com/office/drawing/2014/main" id="{C753B145-9E46-33AF-54FD-460FAC51D25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67">
              <a:extLst>
                <a:ext uri="{FF2B5EF4-FFF2-40B4-BE49-F238E27FC236}">
                  <a16:creationId xmlns:a16="http://schemas.microsoft.com/office/drawing/2014/main" id="{445B1367-3795-7399-6298-CC1787785309}"/>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68">
              <a:extLst>
                <a:ext uri="{FF2B5EF4-FFF2-40B4-BE49-F238E27FC236}">
                  <a16:creationId xmlns:a16="http://schemas.microsoft.com/office/drawing/2014/main" id="{9090C3E5-922B-40EE-28AA-68F52D7F617F}"/>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69">
              <a:extLst>
                <a:ext uri="{FF2B5EF4-FFF2-40B4-BE49-F238E27FC236}">
                  <a16:creationId xmlns:a16="http://schemas.microsoft.com/office/drawing/2014/main" id="{C94FB097-0054-3281-857B-9033589B4F1F}"/>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70">
              <a:extLst>
                <a:ext uri="{FF2B5EF4-FFF2-40B4-BE49-F238E27FC236}">
                  <a16:creationId xmlns:a16="http://schemas.microsoft.com/office/drawing/2014/main" id="{08D3C427-BBF9-89FD-6045-B50A16A10B38}"/>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71">
              <a:extLst>
                <a:ext uri="{FF2B5EF4-FFF2-40B4-BE49-F238E27FC236}">
                  <a16:creationId xmlns:a16="http://schemas.microsoft.com/office/drawing/2014/main" id="{1722C6AF-2B00-588A-EAC0-D4FDFF09ABC8}"/>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72">
              <a:extLst>
                <a:ext uri="{FF2B5EF4-FFF2-40B4-BE49-F238E27FC236}">
                  <a16:creationId xmlns:a16="http://schemas.microsoft.com/office/drawing/2014/main" id="{900A1690-52C2-8A18-7B74-E8BE4489B955}"/>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73">
              <a:extLst>
                <a:ext uri="{FF2B5EF4-FFF2-40B4-BE49-F238E27FC236}">
                  <a16:creationId xmlns:a16="http://schemas.microsoft.com/office/drawing/2014/main" id="{D4116D50-493D-16B0-3496-9EE3DBABB3CE}"/>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74">
              <a:extLst>
                <a:ext uri="{FF2B5EF4-FFF2-40B4-BE49-F238E27FC236}">
                  <a16:creationId xmlns:a16="http://schemas.microsoft.com/office/drawing/2014/main" id="{B2C766E6-AB70-9CCC-87CB-2613AA3E5586}"/>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75">
              <a:extLst>
                <a:ext uri="{FF2B5EF4-FFF2-40B4-BE49-F238E27FC236}">
                  <a16:creationId xmlns:a16="http://schemas.microsoft.com/office/drawing/2014/main" id="{68A250D7-4457-04FF-B2DE-23C87573988E}"/>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76">
              <a:extLst>
                <a:ext uri="{FF2B5EF4-FFF2-40B4-BE49-F238E27FC236}">
                  <a16:creationId xmlns:a16="http://schemas.microsoft.com/office/drawing/2014/main" id="{CAB292F3-0697-58A5-9531-19407BF6E242}"/>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77">
              <a:extLst>
                <a:ext uri="{FF2B5EF4-FFF2-40B4-BE49-F238E27FC236}">
                  <a16:creationId xmlns:a16="http://schemas.microsoft.com/office/drawing/2014/main" id="{0A25CA3D-EF3F-2BE5-A202-A7D90AFAB539}"/>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78">
              <a:extLst>
                <a:ext uri="{FF2B5EF4-FFF2-40B4-BE49-F238E27FC236}">
                  <a16:creationId xmlns:a16="http://schemas.microsoft.com/office/drawing/2014/main" id="{F3677AE1-63AD-ACA9-5A92-A65609629333}"/>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79">
              <a:extLst>
                <a:ext uri="{FF2B5EF4-FFF2-40B4-BE49-F238E27FC236}">
                  <a16:creationId xmlns:a16="http://schemas.microsoft.com/office/drawing/2014/main" id="{F7861428-4352-4ADC-E618-A584408BDF62}"/>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80">
              <a:extLst>
                <a:ext uri="{FF2B5EF4-FFF2-40B4-BE49-F238E27FC236}">
                  <a16:creationId xmlns:a16="http://schemas.microsoft.com/office/drawing/2014/main" id="{6AE934E1-0AFE-7A57-78F1-E5EE941F65EA}"/>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81">
              <a:extLst>
                <a:ext uri="{FF2B5EF4-FFF2-40B4-BE49-F238E27FC236}">
                  <a16:creationId xmlns:a16="http://schemas.microsoft.com/office/drawing/2014/main" id="{2E86A715-01D4-3D13-592A-14C4BB2F2C42}"/>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82">
              <a:extLst>
                <a:ext uri="{FF2B5EF4-FFF2-40B4-BE49-F238E27FC236}">
                  <a16:creationId xmlns:a16="http://schemas.microsoft.com/office/drawing/2014/main" id="{2103D687-DEDD-B107-9F00-8EFCBECCF261}"/>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83">
              <a:extLst>
                <a:ext uri="{FF2B5EF4-FFF2-40B4-BE49-F238E27FC236}">
                  <a16:creationId xmlns:a16="http://schemas.microsoft.com/office/drawing/2014/main" id="{9178B00A-547E-BB3D-2AB4-7BD5026A5A2A}"/>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84">
              <a:extLst>
                <a:ext uri="{FF2B5EF4-FFF2-40B4-BE49-F238E27FC236}">
                  <a16:creationId xmlns:a16="http://schemas.microsoft.com/office/drawing/2014/main" id="{B9E54580-949C-3679-CA3F-E3E874EECAB3}"/>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85">
              <a:extLst>
                <a:ext uri="{FF2B5EF4-FFF2-40B4-BE49-F238E27FC236}">
                  <a16:creationId xmlns:a16="http://schemas.microsoft.com/office/drawing/2014/main" id="{4F59A694-264A-8DE9-1D9A-5F2DA0465465}"/>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86">
              <a:extLst>
                <a:ext uri="{FF2B5EF4-FFF2-40B4-BE49-F238E27FC236}">
                  <a16:creationId xmlns:a16="http://schemas.microsoft.com/office/drawing/2014/main" id="{2233ABEF-168B-D1A3-7BAF-F151CAE3A4B0}"/>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87">
              <a:extLst>
                <a:ext uri="{FF2B5EF4-FFF2-40B4-BE49-F238E27FC236}">
                  <a16:creationId xmlns:a16="http://schemas.microsoft.com/office/drawing/2014/main" id="{8E2606A8-F101-1E48-4C2A-756938E183E6}"/>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88">
              <a:extLst>
                <a:ext uri="{FF2B5EF4-FFF2-40B4-BE49-F238E27FC236}">
                  <a16:creationId xmlns:a16="http://schemas.microsoft.com/office/drawing/2014/main" id="{EFF778B1-DE94-0D74-2923-3E8A44258A91}"/>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89">
              <a:extLst>
                <a:ext uri="{FF2B5EF4-FFF2-40B4-BE49-F238E27FC236}">
                  <a16:creationId xmlns:a16="http://schemas.microsoft.com/office/drawing/2014/main" id="{F14A89CB-41E2-1591-35EE-3738B866A317}"/>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90">
              <a:extLst>
                <a:ext uri="{FF2B5EF4-FFF2-40B4-BE49-F238E27FC236}">
                  <a16:creationId xmlns:a16="http://schemas.microsoft.com/office/drawing/2014/main" id="{2B297F78-0EF1-6317-02B4-944DB20B4906}"/>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91">
              <a:extLst>
                <a:ext uri="{FF2B5EF4-FFF2-40B4-BE49-F238E27FC236}">
                  <a16:creationId xmlns:a16="http://schemas.microsoft.com/office/drawing/2014/main" id="{3C40AA07-9B96-2A36-CC4C-FB93B2AE32D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92">
              <a:extLst>
                <a:ext uri="{FF2B5EF4-FFF2-40B4-BE49-F238E27FC236}">
                  <a16:creationId xmlns:a16="http://schemas.microsoft.com/office/drawing/2014/main" id="{F30610EB-543E-56F0-0842-AAC449679AF0}"/>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93">
              <a:extLst>
                <a:ext uri="{FF2B5EF4-FFF2-40B4-BE49-F238E27FC236}">
                  <a16:creationId xmlns:a16="http://schemas.microsoft.com/office/drawing/2014/main" id="{A4ED30B8-5A26-7AB6-BEA1-6C999B70D560}"/>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94">
              <a:extLst>
                <a:ext uri="{FF2B5EF4-FFF2-40B4-BE49-F238E27FC236}">
                  <a16:creationId xmlns:a16="http://schemas.microsoft.com/office/drawing/2014/main" id="{8312B31B-0E22-4301-975E-163A87C40943}"/>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95">
              <a:extLst>
                <a:ext uri="{FF2B5EF4-FFF2-40B4-BE49-F238E27FC236}">
                  <a16:creationId xmlns:a16="http://schemas.microsoft.com/office/drawing/2014/main" id="{0AFEAA22-D605-D550-0C36-DF440D143CB1}"/>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96">
              <a:extLst>
                <a:ext uri="{FF2B5EF4-FFF2-40B4-BE49-F238E27FC236}">
                  <a16:creationId xmlns:a16="http://schemas.microsoft.com/office/drawing/2014/main" id="{C22EDCEF-F518-AE73-97B6-007648F4A636}"/>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97">
              <a:extLst>
                <a:ext uri="{FF2B5EF4-FFF2-40B4-BE49-F238E27FC236}">
                  <a16:creationId xmlns:a16="http://schemas.microsoft.com/office/drawing/2014/main" id="{52BD1D4C-4483-03BC-D140-9BD3A9B1ECBC}"/>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98">
              <a:extLst>
                <a:ext uri="{FF2B5EF4-FFF2-40B4-BE49-F238E27FC236}">
                  <a16:creationId xmlns:a16="http://schemas.microsoft.com/office/drawing/2014/main" id="{915E2EEB-5BD6-BB22-E3D5-05607803175B}"/>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99">
              <a:extLst>
                <a:ext uri="{FF2B5EF4-FFF2-40B4-BE49-F238E27FC236}">
                  <a16:creationId xmlns:a16="http://schemas.microsoft.com/office/drawing/2014/main" id="{FE581E3A-1F16-A66C-4E61-0C9674CB1584}"/>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00">
              <a:extLst>
                <a:ext uri="{FF2B5EF4-FFF2-40B4-BE49-F238E27FC236}">
                  <a16:creationId xmlns:a16="http://schemas.microsoft.com/office/drawing/2014/main" id="{B6E216F1-8417-5F04-0308-E21127075FD2}"/>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01">
              <a:extLst>
                <a:ext uri="{FF2B5EF4-FFF2-40B4-BE49-F238E27FC236}">
                  <a16:creationId xmlns:a16="http://schemas.microsoft.com/office/drawing/2014/main" id="{6D753456-C336-765B-971F-3CB327212C95}"/>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02">
              <a:extLst>
                <a:ext uri="{FF2B5EF4-FFF2-40B4-BE49-F238E27FC236}">
                  <a16:creationId xmlns:a16="http://schemas.microsoft.com/office/drawing/2014/main" id="{39E59E3E-A739-E401-1ECF-9DDB76292D6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03">
              <a:extLst>
                <a:ext uri="{FF2B5EF4-FFF2-40B4-BE49-F238E27FC236}">
                  <a16:creationId xmlns:a16="http://schemas.microsoft.com/office/drawing/2014/main" id="{CD387131-941E-EDF7-8615-1AFA7CD20D53}"/>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04">
              <a:extLst>
                <a:ext uri="{FF2B5EF4-FFF2-40B4-BE49-F238E27FC236}">
                  <a16:creationId xmlns:a16="http://schemas.microsoft.com/office/drawing/2014/main" id="{A84138C7-837F-031B-2368-B77E8020FCEE}"/>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05">
              <a:extLst>
                <a:ext uri="{FF2B5EF4-FFF2-40B4-BE49-F238E27FC236}">
                  <a16:creationId xmlns:a16="http://schemas.microsoft.com/office/drawing/2014/main" id="{8531D466-801F-C083-93DC-D3FADDF1432F}"/>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06">
              <a:extLst>
                <a:ext uri="{FF2B5EF4-FFF2-40B4-BE49-F238E27FC236}">
                  <a16:creationId xmlns:a16="http://schemas.microsoft.com/office/drawing/2014/main" id="{E84E9C0A-2B92-9FC9-6D88-98BB35E49073}"/>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07">
              <a:extLst>
                <a:ext uri="{FF2B5EF4-FFF2-40B4-BE49-F238E27FC236}">
                  <a16:creationId xmlns:a16="http://schemas.microsoft.com/office/drawing/2014/main" id="{E0F4B993-00EA-14C3-77E4-C8045CCFF11F}"/>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08">
              <a:extLst>
                <a:ext uri="{FF2B5EF4-FFF2-40B4-BE49-F238E27FC236}">
                  <a16:creationId xmlns:a16="http://schemas.microsoft.com/office/drawing/2014/main" id="{409A4876-A855-F5D6-7380-50AC28475A2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09">
              <a:extLst>
                <a:ext uri="{FF2B5EF4-FFF2-40B4-BE49-F238E27FC236}">
                  <a16:creationId xmlns:a16="http://schemas.microsoft.com/office/drawing/2014/main" id="{314A1465-85E2-038C-BDD4-12F4C768C9A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1" name="object 110">
              <a:extLst>
                <a:ext uri="{FF2B5EF4-FFF2-40B4-BE49-F238E27FC236}">
                  <a16:creationId xmlns:a16="http://schemas.microsoft.com/office/drawing/2014/main" id="{C0B97F2E-656F-6796-8A25-6019A5DD9122}"/>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2" name="object 111">
              <a:extLst>
                <a:ext uri="{FF2B5EF4-FFF2-40B4-BE49-F238E27FC236}">
                  <a16:creationId xmlns:a16="http://schemas.microsoft.com/office/drawing/2014/main" id="{95B77D62-FE89-0D0B-BB3C-8096A878B9A2}"/>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3" name="object 112">
              <a:extLst>
                <a:ext uri="{FF2B5EF4-FFF2-40B4-BE49-F238E27FC236}">
                  <a16:creationId xmlns:a16="http://schemas.microsoft.com/office/drawing/2014/main" id="{CE2C3DD3-1391-B9E3-8B5A-022360092496}"/>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4" name="object 113">
              <a:extLst>
                <a:ext uri="{FF2B5EF4-FFF2-40B4-BE49-F238E27FC236}">
                  <a16:creationId xmlns:a16="http://schemas.microsoft.com/office/drawing/2014/main" id="{0E3C5ABA-0100-3431-2FB5-88610363B7DD}"/>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5" name="object 114">
              <a:extLst>
                <a:ext uri="{FF2B5EF4-FFF2-40B4-BE49-F238E27FC236}">
                  <a16:creationId xmlns:a16="http://schemas.microsoft.com/office/drawing/2014/main" id="{692B1182-70FA-6BAF-825B-F2441A2765C9}"/>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6" name="object 115">
              <a:extLst>
                <a:ext uri="{FF2B5EF4-FFF2-40B4-BE49-F238E27FC236}">
                  <a16:creationId xmlns:a16="http://schemas.microsoft.com/office/drawing/2014/main" id="{740BA62E-81AE-66DA-2DD5-85EEA5C4B688}"/>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7" name="object 116">
              <a:extLst>
                <a:ext uri="{FF2B5EF4-FFF2-40B4-BE49-F238E27FC236}">
                  <a16:creationId xmlns:a16="http://schemas.microsoft.com/office/drawing/2014/main" id="{3777289A-2EBE-C395-3F3C-BD3B3F7E9B5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8" name="object 117">
              <a:extLst>
                <a:ext uri="{FF2B5EF4-FFF2-40B4-BE49-F238E27FC236}">
                  <a16:creationId xmlns:a16="http://schemas.microsoft.com/office/drawing/2014/main" id="{8053FE1A-94C1-5FAC-979D-5D25512743AB}"/>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9" name="object 118">
              <a:extLst>
                <a:ext uri="{FF2B5EF4-FFF2-40B4-BE49-F238E27FC236}">
                  <a16:creationId xmlns:a16="http://schemas.microsoft.com/office/drawing/2014/main" id="{AC2F3241-AD51-C91C-4694-9AEAA7ECF772}"/>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0" name="object 119">
              <a:extLst>
                <a:ext uri="{FF2B5EF4-FFF2-40B4-BE49-F238E27FC236}">
                  <a16:creationId xmlns:a16="http://schemas.microsoft.com/office/drawing/2014/main" id="{80C66C9E-3F4A-4E15-7870-FEBDAA7B1214}"/>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1" name="object 120">
              <a:extLst>
                <a:ext uri="{FF2B5EF4-FFF2-40B4-BE49-F238E27FC236}">
                  <a16:creationId xmlns:a16="http://schemas.microsoft.com/office/drawing/2014/main" id="{8EC33418-337B-8733-CAA1-99271140932F}"/>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2" name="object 121">
              <a:extLst>
                <a:ext uri="{FF2B5EF4-FFF2-40B4-BE49-F238E27FC236}">
                  <a16:creationId xmlns:a16="http://schemas.microsoft.com/office/drawing/2014/main" id="{F11E6D9C-C67E-31F7-5537-D65BABEE87A3}"/>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3" name="object 122">
              <a:extLst>
                <a:ext uri="{FF2B5EF4-FFF2-40B4-BE49-F238E27FC236}">
                  <a16:creationId xmlns:a16="http://schemas.microsoft.com/office/drawing/2014/main" id="{4CE21AEC-CD62-78E7-05FB-47AA0D0A8019}"/>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4" name="object 123">
              <a:extLst>
                <a:ext uri="{FF2B5EF4-FFF2-40B4-BE49-F238E27FC236}">
                  <a16:creationId xmlns:a16="http://schemas.microsoft.com/office/drawing/2014/main" id="{61D0444D-08D2-E216-FE92-73677D0A0381}"/>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5" name="object 124">
              <a:extLst>
                <a:ext uri="{FF2B5EF4-FFF2-40B4-BE49-F238E27FC236}">
                  <a16:creationId xmlns:a16="http://schemas.microsoft.com/office/drawing/2014/main" id="{8EA222C8-1AF1-E540-50BF-B0D3D6AD5F90}"/>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6" name="object 125">
              <a:extLst>
                <a:ext uri="{FF2B5EF4-FFF2-40B4-BE49-F238E27FC236}">
                  <a16:creationId xmlns:a16="http://schemas.microsoft.com/office/drawing/2014/main" id="{D48B00ED-7A7B-B5C4-13AE-31225147AF65}"/>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7" name="object 126">
              <a:extLst>
                <a:ext uri="{FF2B5EF4-FFF2-40B4-BE49-F238E27FC236}">
                  <a16:creationId xmlns:a16="http://schemas.microsoft.com/office/drawing/2014/main" id="{D2F03BDE-F4D5-D5F8-F51A-8BEF9F6B8CDD}"/>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148" name="object 127">
              <a:extLst>
                <a:ext uri="{FF2B5EF4-FFF2-40B4-BE49-F238E27FC236}">
                  <a16:creationId xmlns:a16="http://schemas.microsoft.com/office/drawing/2014/main" id="{030E18DC-8BDD-869C-F480-2604F6FF0D1D}"/>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149" name="object 128">
              <a:extLst>
                <a:ext uri="{FF2B5EF4-FFF2-40B4-BE49-F238E27FC236}">
                  <a16:creationId xmlns:a16="http://schemas.microsoft.com/office/drawing/2014/main" id="{223C97AE-BBFA-2C01-A3E5-56F9827216F2}"/>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150" name="object 129">
              <a:extLst>
                <a:ext uri="{FF2B5EF4-FFF2-40B4-BE49-F238E27FC236}">
                  <a16:creationId xmlns:a16="http://schemas.microsoft.com/office/drawing/2014/main" id="{BC5219DE-ABE0-B593-9CEE-0F1BBC188DCE}"/>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151" name="object 130">
              <a:extLst>
                <a:ext uri="{FF2B5EF4-FFF2-40B4-BE49-F238E27FC236}">
                  <a16:creationId xmlns:a16="http://schemas.microsoft.com/office/drawing/2014/main" id="{2F4F3A60-B6A7-B586-5B62-8D1F223E0CCF}"/>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 name="Holder 6">
            <a:extLst>
              <a:ext uri="{FF2B5EF4-FFF2-40B4-BE49-F238E27FC236}">
                <a16:creationId xmlns:a16="http://schemas.microsoft.com/office/drawing/2014/main" id="{56ED3E05-6CA7-667A-10CE-774454E624A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3" name="Holder 2">
            <a:extLst>
              <a:ext uri="{FF2B5EF4-FFF2-40B4-BE49-F238E27FC236}">
                <a16:creationId xmlns:a16="http://schemas.microsoft.com/office/drawing/2014/main" id="{5AA5E7E7-4992-5816-B9EA-27A6F2BDA373}"/>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9BDBEE0A-7972-B747-BCE1-87D1031DC119}"/>
              </a:ext>
            </a:extLst>
          </p:cNvPr>
          <p:cNvSpPr>
            <a:spLocks noGrp="1"/>
          </p:cNvSpPr>
          <p:nvPr>
            <p:ph type="pic" sz="quarter" idx="10" hasCustomPrompt="1"/>
          </p:nvPr>
        </p:nvSpPr>
        <p:spPr>
          <a:xfrm>
            <a:off x="0" y="856800"/>
            <a:ext cx="4572000" cy="4286700"/>
          </a:xfrm>
          <a:prstGeom prst="rect">
            <a:avLst/>
          </a:prstGeom>
        </p:spPr>
        <p:txBody>
          <a:bodyPr/>
          <a:lstStyle>
            <a:lvl1pPr>
              <a:defRPr sz="1200" b="0" i="0" spc="10" baseline="0">
                <a:latin typeface="Arial" panose="020B0604020202020204" pitchFamily="34" charset="0"/>
                <a:cs typeface="Arial" panose="020B0604020202020204" pitchFamily="34" charset="0"/>
              </a:defRPr>
            </a:lvl1pPr>
          </a:lstStyle>
          <a:p>
            <a:r>
              <a:rPr lang="de-DE" dirty="0"/>
              <a:t>alternatives Coverbild einfügen</a:t>
            </a: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sp>
        <p:nvSpPr>
          <p:cNvPr id="8" name="Text Placeholder 2">
            <a:extLst>
              <a:ext uri="{FF2B5EF4-FFF2-40B4-BE49-F238E27FC236}">
                <a16:creationId xmlns:a16="http://schemas.microsoft.com/office/drawing/2014/main" id="{F4EE7CD6-D063-5B2B-22BE-CBEAC7E0E0C1}"/>
              </a:ext>
            </a:extLst>
          </p:cNvPr>
          <p:cNvSpPr>
            <a:spLocks noGrp="1"/>
          </p:cNvSpPr>
          <p:nvPr>
            <p:ph idx="1" hasCustomPrompt="1"/>
          </p:nvPr>
        </p:nvSpPr>
        <p:spPr>
          <a:xfrm>
            <a:off x="4876800" y="1123950"/>
            <a:ext cx="4027176" cy="3659156"/>
          </a:xfrm>
          <a:prstGeom prst="rect">
            <a:avLst/>
          </a:prstGeom>
        </p:spPr>
        <p:txBody>
          <a:bodyPr vert="horz" lIns="91440" tIns="45720" rIns="91440" bIns="45720" rtlCol="0">
            <a:normAutofit/>
          </a:bodyPr>
          <a:lstStyle>
            <a:lvl1pPr>
              <a:lnSpc>
                <a:spcPts val="1600"/>
              </a:lnSpc>
              <a:defRPr sz="1200" b="0" i="0" spc="10" baseline="0">
                <a:latin typeface="Arial" panose="020B0604020202020204" pitchFamily="34" charset="0"/>
                <a:cs typeface="Arial" panose="020B0604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4" name="Holder 2">
            <a:extLst>
              <a:ext uri="{FF2B5EF4-FFF2-40B4-BE49-F238E27FC236}">
                <a16:creationId xmlns:a16="http://schemas.microsoft.com/office/drawing/2014/main" id="{9CC2F076-4CB6-9A53-EE05-6F6F569A6997}"/>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0" baseline="0" dirty="0">
                <a:solidFill>
                  <a:srgbClr val="083566"/>
                </a:solidFill>
                <a:latin typeface="Arial" panose="020B0604020202020204" pitchFamily="34" charset="0"/>
                <a:ea typeface="+mj-ea"/>
                <a:cs typeface="Arial" panose="020B0604020202020204" pitchFamily="34" charset="0"/>
              </a:defRPr>
            </a:lvl1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emf"/><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63" name="object 7">
            <a:extLst>
              <a:ext uri="{FF2B5EF4-FFF2-40B4-BE49-F238E27FC236}">
                <a16:creationId xmlns:a16="http://schemas.microsoft.com/office/drawing/2014/main" id="{A10AC1AC-F1DF-4D03-0E72-E0AD815E10A4}"/>
              </a:ext>
            </a:extLst>
          </p:cNvPr>
          <p:cNvGrpSpPr/>
          <p:nvPr userDrawn="1"/>
        </p:nvGrpSpPr>
        <p:grpSpPr>
          <a:xfrm>
            <a:off x="-3433" y="924554"/>
            <a:ext cx="5784055" cy="236526"/>
            <a:chOff x="-8254" y="2032876"/>
            <a:chExt cx="12717780" cy="520065"/>
          </a:xfrm>
        </p:grpSpPr>
        <p:sp>
          <p:nvSpPr>
            <p:cNvPr id="364" name="object 8">
              <a:extLst>
                <a:ext uri="{FF2B5EF4-FFF2-40B4-BE49-F238E27FC236}">
                  <a16:creationId xmlns:a16="http://schemas.microsoft.com/office/drawing/2014/main" id="{D73D83FB-7AFB-79E0-41D6-C7BA614DAFA1}"/>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365" name="object 9">
              <a:extLst>
                <a:ext uri="{FF2B5EF4-FFF2-40B4-BE49-F238E27FC236}">
                  <a16:creationId xmlns:a16="http://schemas.microsoft.com/office/drawing/2014/main" id="{9DC2F0EC-0102-EA27-F8A5-E2E3D38CFF9D}"/>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366" name="object 10">
              <a:extLst>
                <a:ext uri="{FF2B5EF4-FFF2-40B4-BE49-F238E27FC236}">
                  <a16:creationId xmlns:a16="http://schemas.microsoft.com/office/drawing/2014/main" id="{1743B075-FC7D-BAA8-9553-E259F318BD11}"/>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367" name="object 11">
              <a:extLst>
                <a:ext uri="{FF2B5EF4-FFF2-40B4-BE49-F238E27FC236}">
                  <a16:creationId xmlns:a16="http://schemas.microsoft.com/office/drawing/2014/main" id="{C3CA7A5B-50D2-1E48-F99E-76628739F854}"/>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368" name="object 12">
              <a:extLst>
                <a:ext uri="{FF2B5EF4-FFF2-40B4-BE49-F238E27FC236}">
                  <a16:creationId xmlns:a16="http://schemas.microsoft.com/office/drawing/2014/main" id="{BC8C00C7-F8BF-5FE3-A522-9164CE8A61CF}"/>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69" name="object 13">
              <a:extLst>
                <a:ext uri="{FF2B5EF4-FFF2-40B4-BE49-F238E27FC236}">
                  <a16:creationId xmlns:a16="http://schemas.microsoft.com/office/drawing/2014/main" id="{D05DF9E1-E093-1C34-F171-93F1327BBAC2}"/>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0" name="object 14">
              <a:extLst>
                <a:ext uri="{FF2B5EF4-FFF2-40B4-BE49-F238E27FC236}">
                  <a16:creationId xmlns:a16="http://schemas.microsoft.com/office/drawing/2014/main" id="{64E56577-8EEC-BA12-F0C5-61147C1BB356}"/>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1" name="object 15">
              <a:extLst>
                <a:ext uri="{FF2B5EF4-FFF2-40B4-BE49-F238E27FC236}">
                  <a16:creationId xmlns:a16="http://schemas.microsoft.com/office/drawing/2014/main" id="{26C294B7-1ABD-AC53-7805-64AF62F9BD4C}"/>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2" name="object 16">
              <a:extLst>
                <a:ext uri="{FF2B5EF4-FFF2-40B4-BE49-F238E27FC236}">
                  <a16:creationId xmlns:a16="http://schemas.microsoft.com/office/drawing/2014/main" id="{FB3C0538-503D-3960-F6B7-F066AEA590F5}"/>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3" name="object 17">
              <a:extLst>
                <a:ext uri="{FF2B5EF4-FFF2-40B4-BE49-F238E27FC236}">
                  <a16:creationId xmlns:a16="http://schemas.microsoft.com/office/drawing/2014/main" id="{EE04B539-47F1-3049-C326-33F83092CC7C}"/>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4" name="object 18">
              <a:extLst>
                <a:ext uri="{FF2B5EF4-FFF2-40B4-BE49-F238E27FC236}">
                  <a16:creationId xmlns:a16="http://schemas.microsoft.com/office/drawing/2014/main" id="{94AF1454-32F2-FC06-F603-0E0ABC596714}"/>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5" name="object 19">
              <a:extLst>
                <a:ext uri="{FF2B5EF4-FFF2-40B4-BE49-F238E27FC236}">
                  <a16:creationId xmlns:a16="http://schemas.microsoft.com/office/drawing/2014/main" id="{39F16FF3-018B-4896-DDDC-8064BB4C18E5}"/>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6" name="object 20">
              <a:extLst>
                <a:ext uri="{FF2B5EF4-FFF2-40B4-BE49-F238E27FC236}">
                  <a16:creationId xmlns:a16="http://schemas.microsoft.com/office/drawing/2014/main" id="{AE453E15-FA12-BE69-2845-08AAE3E8AAA9}"/>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7" name="object 21">
              <a:extLst>
                <a:ext uri="{FF2B5EF4-FFF2-40B4-BE49-F238E27FC236}">
                  <a16:creationId xmlns:a16="http://schemas.microsoft.com/office/drawing/2014/main" id="{2AC31523-2F25-C2C6-181A-5AA29461A085}"/>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8" name="object 22">
              <a:extLst>
                <a:ext uri="{FF2B5EF4-FFF2-40B4-BE49-F238E27FC236}">
                  <a16:creationId xmlns:a16="http://schemas.microsoft.com/office/drawing/2014/main" id="{308B9D89-4E1D-ABEB-C8BB-859F3B98C556}"/>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79" name="object 23">
              <a:extLst>
                <a:ext uri="{FF2B5EF4-FFF2-40B4-BE49-F238E27FC236}">
                  <a16:creationId xmlns:a16="http://schemas.microsoft.com/office/drawing/2014/main" id="{E06B3AA8-EB28-44B9-5213-03FC1D623200}"/>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0" name="object 24">
              <a:extLst>
                <a:ext uri="{FF2B5EF4-FFF2-40B4-BE49-F238E27FC236}">
                  <a16:creationId xmlns:a16="http://schemas.microsoft.com/office/drawing/2014/main" id="{D62784C3-4A4F-D4F3-AF98-6FE5644B5F4F}"/>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1" name="object 25">
              <a:extLst>
                <a:ext uri="{FF2B5EF4-FFF2-40B4-BE49-F238E27FC236}">
                  <a16:creationId xmlns:a16="http://schemas.microsoft.com/office/drawing/2014/main" id="{871EFFE0-71F5-B312-3F6D-DFADDE278ECC}"/>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2" name="object 26">
              <a:extLst>
                <a:ext uri="{FF2B5EF4-FFF2-40B4-BE49-F238E27FC236}">
                  <a16:creationId xmlns:a16="http://schemas.microsoft.com/office/drawing/2014/main" id="{ECC4F0F0-1A9A-EF61-7563-D9932F10A863}"/>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3" name="object 27">
              <a:extLst>
                <a:ext uri="{FF2B5EF4-FFF2-40B4-BE49-F238E27FC236}">
                  <a16:creationId xmlns:a16="http://schemas.microsoft.com/office/drawing/2014/main" id="{DDDF1BC6-C524-669E-CD63-68B167999327}"/>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4" name="object 28">
              <a:extLst>
                <a:ext uri="{FF2B5EF4-FFF2-40B4-BE49-F238E27FC236}">
                  <a16:creationId xmlns:a16="http://schemas.microsoft.com/office/drawing/2014/main" id="{7F6C21FE-6D15-53C3-16B4-414774FE118F}"/>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5" name="object 29">
              <a:extLst>
                <a:ext uri="{FF2B5EF4-FFF2-40B4-BE49-F238E27FC236}">
                  <a16:creationId xmlns:a16="http://schemas.microsoft.com/office/drawing/2014/main" id="{CC168832-9E63-E610-398D-BF77145CF46C}"/>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6" name="object 30">
              <a:extLst>
                <a:ext uri="{FF2B5EF4-FFF2-40B4-BE49-F238E27FC236}">
                  <a16:creationId xmlns:a16="http://schemas.microsoft.com/office/drawing/2014/main" id="{43098785-031D-B883-53C6-A90204CB84D2}"/>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7" name="object 31">
              <a:extLst>
                <a:ext uri="{FF2B5EF4-FFF2-40B4-BE49-F238E27FC236}">
                  <a16:creationId xmlns:a16="http://schemas.microsoft.com/office/drawing/2014/main" id="{FDA49451-0DFE-7B9D-168B-07600EF2E97B}"/>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8" name="object 32">
              <a:extLst>
                <a:ext uri="{FF2B5EF4-FFF2-40B4-BE49-F238E27FC236}">
                  <a16:creationId xmlns:a16="http://schemas.microsoft.com/office/drawing/2014/main" id="{EE950205-D6D4-0FDA-4C2E-BDABD8481060}"/>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9" name="object 33">
              <a:extLst>
                <a:ext uri="{FF2B5EF4-FFF2-40B4-BE49-F238E27FC236}">
                  <a16:creationId xmlns:a16="http://schemas.microsoft.com/office/drawing/2014/main" id="{B655C3C3-AE1C-2ECF-344E-4434DF1319A8}"/>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0" name="object 34">
              <a:extLst>
                <a:ext uri="{FF2B5EF4-FFF2-40B4-BE49-F238E27FC236}">
                  <a16:creationId xmlns:a16="http://schemas.microsoft.com/office/drawing/2014/main" id="{1D9EDF58-0165-989D-58C9-27A010630B85}"/>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1" name="object 35">
              <a:extLst>
                <a:ext uri="{FF2B5EF4-FFF2-40B4-BE49-F238E27FC236}">
                  <a16:creationId xmlns:a16="http://schemas.microsoft.com/office/drawing/2014/main" id="{0959F704-85F4-40CB-5166-E106D37B3A9D}"/>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2" name="object 36">
              <a:extLst>
                <a:ext uri="{FF2B5EF4-FFF2-40B4-BE49-F238E27FC236}">
                  <a16:creationId xmlns:a16="http://schemas.microsoft.com/office/drawing/2014/main" id="{D1156494-926E-78F8-4BC1-5C17E1068BDE}"/>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3" name="object 37">
              <a:extLst>
                <a:ext uri="{FF2B5EF4-FFF2-40B4-BE49-F238E27FC236}">
                  <a16:creationId xmlns:a16="http://schemas.microsoft.com/office/drawing/2014/main" id="{597AA888-1219-10C1-B5A4-C232859F444B}"/>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4" name="object 38">
              <a:extLst>
                <a:ext uri="{FF2B5EF4-FFF2-40B4-BE49-F238E27FC236}">
                  <a16:creationId xmlns:a16="http://schemas.microsoft.com/office/drawing/2014/main" id="{81D90FB3-D9EC-B8EE-56CC-22142CE8391A}"/>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5" name="object 39">
              <a:extLst>
                <a:ext uri="{FF2B5EF4-FFF2-40B4-BE49-F238E27FC236}">
                  <a16:creationId xmlns:a16="http://schemas.microsoft.com/office/drawing/2014/main" id="{E48EB93D-5513-4678-E94F-7F752B6E5A01}"/>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6" name="object 40">
              <a:extLst>
                <a:ext uri="{FF2B5EF4-FFF2-40B4-BE49-F238E27FC236}">
                  <a16:creationId xmlns:a16="http://schemas.microsoft.com/office/drawing/2014/main" id="{4C200C82-696E-60DD-59D5-6DB45153124C}"/>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7" name="object 41">
              <a:extLst>
                <a:ext uri="{FF2B5EF4-FFF2-40B4-BE49-F238E27FC236}">
                  <a16:creationId xmlns:a16="http://schemas.microsoft.com/office/drawing/2014/main" id="{295B637C-A167-32E9-100F-62E9E3B667D1}"/>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8" name="object 42">
              <a:extLst>
                <a:ext uri="{FF2B5EF4-FFF2-40B4-BE49-F238E27FC236}">
                  <a16:creationId xmlns:a16="http://schemas.microsoft.com/office/drawing/2014/main" id="{DDCEEF76-1F7F-8FCE-59CF-618FDB9C7ADD}"/>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9" name="object 43">
              <a:extLst>
                <a:ext uri="{FF2B5EF4-FFF2-40B4-BE49-F238E27FC236}">
                  <a16:creationId xmlns:a16="http://schemas.microsoft.com/office/drawing/2014/main" id="{1FC6C913-FD6C-CA2F-F7FC-63EC661DD045}"/>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0" name="object 44">
              <a:extLst>
                <a:ext uri="{FF2B5EF4-FFF2-40B4-BE49-F238E27FC236}">
                  <a16:creationId xmlns:a16="http://schemas.microsoft.com/office/drawing/2014/main" id="{E3595D3F-5A41-8792-60D2-2FE99C34FCCF}"/>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1" name="object 45">
              <a:extLst>
                <a:ext uri="{FF2B5EF4-FFF2-40B4-BE49-F238E27FC236}">
                  <a16:creationId xmlns:a16="http://schemas.microsoft.com/office/drawing/2014/main" id="{0A499661-85C8-2A3D-F71F-94B9FE72ADC5}"/>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2" name="object 46">
              <a:extLst>
                <a:ext uri="{FF2B5EF4-FFF2-40B4-BE49-F238E27FC236}">
                  <a16:creationId xmlns:a16="http://schemas.microsoft.com/office/drawing/2014/main" id="{2C95005A-52EB-6CF6-99BA-EA3C3D9F0948}"/>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3" name="object 47">
              <a:extLst>
                <a:ext uri="{FF2B5EF4-FFF2-40B4-BE49-F238E27FC236}">
                  <a16:creationId xmlns:a16="http://schemas.microsoft.com/office/drawing/2014/main" id="{AFDC8D58-5D45-3FD5-75E4-E3D301B49D46}"/>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4" name="object 48">
              <a:extLst>
                <a:ext uri="{FF2B5EF4-FFF2-40B4-BE49-F238E27FC236}">
                  <a16:creationId xmlns:a16="http://schemas.microsoft.com/office/drawing/2014/main" id="{621A4406-9CBB-CA70-52E1-B654E9F9E04A}"/>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5" name="object 49">
              <a:extLst>
                <a:ext uri="{FF2B5EF4-FFF2-40B4-BE49-F238E27FC236}">
                  <a16:creationId xmlns:a16="http://schemas.microsoft.com/office/drawing/2014/main" id="{012FB30F-CDEA-7BD8-0F01-2A5A5D99F908}"/>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6" name="object 50">
              <a:extLst>
                <a:ext uri="{FF2B5EF4-FFF2-40B4-BE49-F238E27FC236}">
                  <a16:creationId xmlns:a16="http://schemas.microsoft.com/office/drawing/2014/main" id="{AD39D150-B000-D905-E82B-B641EA495C41}"/>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7" name="object 51">
              <a:extLst>
                <a:ext uri="{FF2B5EF4-FFF2-40B4-BE49-F238E27FC236}">
                  <a16:creationId xmlns:a16="http://schemas.microsoft.com/office/drawing/2014/main" id="{19634B84-D4E0-151B-CAA0-B2E9AE53DDF1}"/>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8" name="object 52">
              <a:extLst>
                <a:ext uri="{FF2B5EF4-FFF2-40B4-BE49-F238E27FC236}">
                  <a16:creationId xmlns:a16="http://schemas.microsoft.com/office/drawing/2014/main" id="{BD436864-B8C7-BE1A-424E-968AF63EB192}"/>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9" name="object 53">
              <a:extLst>
                <a:ext uri="{FF2B5EF4-FFF2-40B4-BE49-F238E27FC236}">
                  <a16:creationId xmlns:a16="http://schemas.microsoft.com/office/drawing/2014/main" id="{7D49502D-379B-2B28-8A03-52B16A350861}"/>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0" name="object 54">
              <a:extLst>
                <a:ext uri="{FF2B5EF4-FFF2-40B4-BE49-F238E27FC236}">
                  <a16:creationId xmlns:a16="http://schemas.microsoft.com/office/drawing/2014/main" id="{AFFAD911-117C-C219-4AC3-72E105D5611C}"/>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1" name="object 55">
              <a:extLst>
                <a:ext uri="{FF2B5EF4-FFF2-40B4-BE49-F238E27FC236}">
                  <a16:creationId xmlns:a16="http://schemas.microsoft.com/office/drawing/2014/main" id="{655290D8-0C4C-6034-281C-34DB85471888}"/>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2" name="object 56">
              <a:extLst>
                <a:ext uri="{FF2B5EF4-FFF2-40B4-BE49-F238E27FC236}">
                  <a16:creationId xmlns:a16="http://schemas.microsoft.com/office/drawing/2014/main" id="{9B139A6C-ACBE-DDED-6C27-B290142681D8}"/>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3" name="object 57">
              <a:extLst>
                <a:ext uri="{FF2B5EF4-FFF2-40B4-BE49-F238E27FC236}">
                  <a16:creationId xmlns:a16="http://schemas.microsoft.com/office/drawing/2014/main" id="{7BB9AF5C-2406-17A6-7B75-7B0F15FCA381}"/>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4" name="object 58">
              <a:extLst>
                <a:ext uri="{FF2B5EF4-FFF2-40B4-BE49-F238E27FC236}">
                  <a16:creationId xmlns:a16="http://schemas.microsoft.com/office/drawing/2014/main" id="{3D4625E8-F4FE-EAB5-487F-EF3314B597C7}"/>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5" name="object 59">
              <a:extLst>
                <a:ext uri="{FF2B5EF4-FFF2-40B4-BE49-F238E27FC236}">
                  <a16:creationId xmlns:a16="http://schemas.microsoft.com/office/drawing/2014/main" id="{30AF2244-1276-ED62-CF5C-B3B2BED60587}"/>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6" name="object 60">
              <a:extLst>
                <a:ext uri="{FF2B5EF4-FFF2-40B4-BE49-F238E27FC236}">
                  <a16:creationId xmlns:a16="http://schemas.microsoft.com/office/drawing/2014/main" id="{78CC4D7D-F89B-7AE2-83EA-8D54FBBE501B}"/>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7" name="object 61">
              <a:extLst>
                <a:ext uri="{FF2B5EF4-FFF2-40B4-BE49-F238E27FC236}">
                  <a16:creationId xmlns:a16="http://schemas.microsoft.com/office/drawing/2014/main" id="{BDD8ABB9-B286-FE52-5042-8D39B70A2110}"/>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8" name="object 62">
              <a:extLst>
                <a:ext uri="{FF2B5EF4-FFF2-40B4-BE49-F238E27FC236}">
                  <a16:creationId xmlns:a16="http://schemas.microsoft.com/office/drawing/2014/main" id="{A1A66312-F94D-5E37-1BF4-2C92127C53AF}"/>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9" name="object 63">
              <a:extLst>
                <a:ext uri="{FF2B5EF4-FFF2-40B4-BE49-F238E27FC236}">
                  <a16:creationId xmlns:a16="http://schemas.microsoft.com/office/drawing/2014/main" id="{0495EAF2-2575-F72F-C774-4985B541E44E}"/>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20" name="object 64">
              <a:extLst>
                <a:ext uri="{FF2B5EF4-FFF2-40B4-BE49-F238E27FC236}">
                  <a16:creationId xmlns:a16="http://schemas.microsoft.com/office/drawing/2014/main" id="{089FE8D2-9586-864D-C29C-4EAAF563BC4C}"/>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1" name="object 65">
              <a:extLst>
                <a:ext uri="{FF2B5EF4-FFF2-40B4-BE49-F238E27FC236}">
                  <a16:creationId xmlns:a16="http://schemas.microsoft.com/office/drawing/2014/main" id="{32F6A790-9B3C-093C-5BFD-FB91BB89769D}"/>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2" name="object 66">
              <a:extLst>
                <a:ext uri="{FF2B5EF4-FFF2-40B4-BE49-F238E27FC236}">
                  <a16:creationId xmlns:a16="http://schemas.microsoft.com/office/drawing/2014/main" id="{654967C7-9E9D-9F84-E2C6-5596B6A16046}"/>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3" name="object 67">
              <a:extLst>
                <a:ext uri="{FF2B5EF4-FFF2-40B4-BE49-F238E27FC236}">
                  <a16:creationId xmlns:a16="http://schemas.microsoft.com/office/drawing/2014/main" id="{8C7EEDD3-C773-49B3-D97C-0DC0D8F83B4C}"/>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4" name="object 68">
              <a:extLst>
                <a:ext uri="{FF2B5EF4-FFF2-40B4-BE49-F238E27FC236}">
                  <a16:creationId xmlns:a16="http://schemas.microsoft.com/office/drawing/2014/main" id="{CDC80A50-640A-D870-8130-8924D90C484D}"/>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5" name="object 69">
              <a:extLst>
                <a:ext uri="{FF2B5EF4-FFF2-40B4-BE49-F238E27FC236}">
                  <a16:creationId xmlns:a16="http://schemas.microsoft.com/office/drawing/2014/main" id="{8A73E455-2F68-E99A-1373-F13EA5E99014}"/>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6" name="object 70">
              <a:extLst>
                <a:ext uri="{FF2B5EF4-FFF2-40B4-BE49-F238E27FC236}">
                  <a16:creationId xmlns:a16="http://schemas.microsoft.com/office/drawing/2014/main" id="{2123B4C5-B6B0-57E6-F49B-571764BB6F84}"/>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7" name="object 71">
              <a:extLst>
                <a:ext uri="{FF2B5EF4-FFF2-40B4-BE49-F238E27FC236}">
                  <a16:creationId xmlns:a16="http://schemas.microsoft.com/office/drawing/2014/main" id="{9075D9BF-8BE9-7E11-4635-4F00D7FD851E}"/>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8" name="object 72">
              <a:extLst>
                <a:ext uri="{FF2B5EF4-FFF2-40B4-BE49-F238E27FC236}">
                  <a16:creationId xmlns:a16="http://schemas.microsoft.com/office/drawing/2014/main" id="{3E947DE0-6146-7A77-5C7D-F9366BC3E17D}"/>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9" name="object 73">
              <a:extLst>
                <a:ext uri="{FF2B5EF4-FFF2-40B4-BE49-F238E27FC236}">
                  <a16:creationId xmlns:a16="http://schemas.microsoft.com/office/drawing/2014/main" id="{4439F609-9056-A5FC-79ED-8683D1772388}"/>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0" name="object 74">
              <a:extLst>
                <a:ext uri="{FF2B5EF4-FFF2-40B4-BE49-F238E27FC236}">
                  <a16:creationId xmlns:a16="http://schemas.microsoft.com/office/drawing/2014/main" id="{F4B3BC76-2F2D-C051-B242-B5D062E03BF6}"/>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1" name="object 75">
              <a:extLst>
                <a:ext uri="{FF2B5EF4-FFF2-40B4-BE49-F238E27FC236}">
                  <a16:creationId xmlns:a16="http://schemas.microsoft.com/office/drawing/2014/main" id="{142670F5-0D18-2D49-0E2B-EF7C474C83B4}"/>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2" name="object 76">
              <a:extLst>
                <a:ext uri="{FF2B5EF4-FFF2-40B4-BE49-F238E27FC236}">
                  <a16:creationId xmlns:a16="http://schemas.microsoft.com/office/drawing/2014/main" id="{90751CB0-445C-A2D8-E366-02FB7D855905}"/>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3" name="object 77">
              <a:extLst>
                <a:ext uri="{FF2B5EF4-FFF2-40B4-BE49-F238E27FC236}">
                  <a16:creationId xmlns:a16="http://schemas.microsoft.com/office/drawing/2014/main" id="{ED1150D5-9C72-9794-DEBF-567B7F054B51}"/>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4" name="object 78">
              <a:extLst>
                <a:ext uri="{FF2B5EF4-FFF2-40B4-BE49-F238E27FC236}">
                  <a16:creationId xmlns:a16="http://schemas.microsoft.com/office/drawing/2014/main" id="{76F4AE0E-E1F0-2273-896A-0E9F19763DF7}"/>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5" name="object 79">
              <a:extLst>
                <a:ext uri="{FF2B5EF4-FFF2-40B4-BE49-F238E27FC236}">
                  <a16:creationId xmlns:a16="http://schemas.microsoft.com/office/drawing/2014/main" id="{45F994A8-A430-A466-E8EA-1F41160EDDE5}"/>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6" name="object 80">
              <a:extLst>
                <a:ext uri="{FF2B5EF4-FFF2-40B4-BE49-F238E27FC236}">
                  <a16:creationId xmlns:a16="http://schemas.microsoft.com/office/drawing/2014/main" id="{14DAFD92-CBF7-38E8-9C82-652030EFBE97}"/>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7" name="object 81">
              <a:extLst>
                <a:ext uri="{FF2B5EF4-FFF2-40B4-BE49-F238E27FC236}">
                  <a16:creationId xmlns:a16="http://schemas.microsoft.com/office/drawing/2014/main" id="{B02299FF-8600-50F4-9ED1-0507CFAA5B64}"/>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8" name="object 82">
              <a:extLst>
                <a:ext uri="{FF2B5EF4-FFF2-40B4-BE49-F238E27FC236}">
                  <a16:creationId xmlns:a16="http://schemas.microsoft.com/office/drawing/2014/main" id="{3AF6B809-A3AA-C145-D45D-187813844682}"/>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9" name="object 83">
              <a:extLst>
                <a:ext uri="{FF2B5EF4-FFF2-40B4-BE49-F238E27FC236}">
                  <a16:creationId xmlns:a16="http://schemas.microsoft.com/office/drawing/2014/main" id="{B3D96C3D-470E-CDE9-530D-34DBA922CD3F}"/>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0" name="object 84">
              <a:extLst>
                <a:ext uri="{FF2B5EF4-FFF2-40B4-BE49-F238E27FC236}">
                  <a16:creationId xmlns:a16="http://schemas.microsoft.com/office/drawing/2014/main" id="{D258161A-CD6E-B62B-A54F-35A491145C52}"/>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1" name="object 85">
              <a:extLst>
                <a:ext uri="{FF2B5EF4-FFF2-40B4-BE49-F238E27FC236}">
                  <a16:creationId xmlns:a16="http://schemas.microsoft.com/office/drawing/2014/main" id="{D3C90E54-B73B-6B28-E3AF-8EA8F7061E6E}"/>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2" name="object 86">
              <a:extLst>
                <a:ext uri="{FF2B5EF4-FFF2-40B4-BE49-F238E27FC236}">
                  <a16:creationId xmlns:a16="http://schemas.microsoft.com/office/drawing/2014/main" id="{E6B24017-7D36-B93F-CF2A-A886D61FAA03}"/>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3" name="object 87">
              <a:extLst>
                <a:ext uri="{FF2B5EF4-FFF2-40B4-BE49-F238E27FC236}">
                  <a16:creationId xmlns:a16="http://schemas.microsoft.com/office/drawing/2014/main" id="{3029D841-B84F-35B4-6E45-61DFAC26272B}"/>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4" name="object 88">
              <a:extLst>
                <a:ext uri="{FF2B5EF4-FFF2-40B4-BE49-F238E27FC236}">
                  <a16:creationId xmlns:a16="http://schemas.microsoft.com/office/drawing/2014/main" id="{6CEA998F-7001-72F0-6709-F352279EE252}"/>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5" name="object 89">
              <a:extLst>
                <a:ext uri="{FF2B5EF4-FFF2-40B4-BE49-F238E27FC236}">
                  <a16:creationId xmlns:a16="http://schemas.microsoft.com/office/drawing/2014/main" id="{64F40305-0A1C-E8CA-D4BB-B15C4C093C7B}"/>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6" name="object 90">
              <a:extLst>
                <a:ext uri="{FF2B5EF4-FFF2-40B4-BE49-F238E27FC236}">
                  <a16:creationId xmlns:a16="http://schemas.microsoft.com/office/drawing/2014/main" id="{38AF2CD7-1C39-E51E-7E53-D02C227C7754}"/>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7" name="object 91">
              <a:extLst>
                <a:ext uri="{FF2B5EF4-FFF2-40B4-BE49-F238E27FC236}">
                  <a16:creationId xmlns:a16="http://schemas.microsoft.com/office/drawing/2014/main" id="{48CEAC18-1F09-8D99-6253-15B6EE27B56B}"/>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8" name="object 92">
              <a:extLst>
                <a:ext uri="{FF2B5EF4-FFF2-40B4-BE49-F238E27FC236}">
                  <a16:creationId xmlns:a16="http://schemas.microsoft.com/office/drawing/2014/main" id="{300BFA97-9367-AEEB-DDE4-F8F9D8DA26CD}"/>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9" name="object 93">
              <a:extLst>
                <a:ext uri="{FF2B5EF4-FFF2-40B4-BE49-F238E27FC236}">
                  <a16:creationId xmlns:a16="http://schemas.microsoft.com/office/drawing/2014/main" id="{209A8A17-EB4D-C4D2-B74D-E39BB0E50350}"/>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0" name="object 94">
              <a:extLst>
                <a:ext uri="{FF2B5EF4-FFF2-40B4-BE49-F238E27FC236}">
                  <a16:creationId xmlns:a16="http://schemas.microsoft.com/office/drawing/2014/main" id="{926056A4-6725-7119-031A-83DAA55F849E}"/>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1" name="object 95">
              <a:extLst>
                <a:ext uri="{FF2B5EF4-FFF2-40B4-BE49-F238E27FC236}">
                  <a16:creationId xmlns:a16="http://schemas.microsoft.com/office/drawing/2014/main" id="{53CE4A2E-2EE0-55F9-6B81-79A3D0355614}"/>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2" name="object 96">
              <a:extLst>
                <a:ext uri="{FF2B5EF4-FFF2-40B4-BE49-F238E27FC236}">
                  <a16:creationId xmlns:a16="http://schemas.microsoft.com/office/drawing/2014/main" id="{7AE71CAB-A9DD-7885-341D-A0A92899E02E}"/>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3" name="object 97">
              <a:extLst>
                <a:ext uri="{FF2B5EF4-FFF2-40B4-BE49-F238E27FC236}">
                  <a16:creationId xmlns:a16="http://schemas.microsoft.com/office/drawing/2014/main" id="{B27CD17D-C14A-A146-1AF1-FD938E17E928}"/>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4" name="object 98">
              <a:extLst>
                <a:ext uri="{FF2B5EF4-FFF2-40B4-BE49-F238E27FC236}">
                  <a16:creationId xmlns:a16="http://schemas.microsoft.com/office/drawing/2014/main" id="{F97795A1-20E8-2560-07F8-27A9EC24F3DA}"/>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5" name="object 99">
              <a:extLst>
                <a:ext uri="{FF2B5EF4-FFF2-40B4-BE49-F238E27FC236}">
                  <a16:creationId xmlns:a16="http://schemas.microsoft.com/office/drawing/2014/main" id="{C94BE989-35AF-E758-335E-511562E46A46}"/>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6" name="object 100">
              <a:extLst>
                <a:ext uri="{FF2B5EF4-FFF2-40B4-BE49-F238E27FC236}">
                  <a16:creationId xmlns:a16="http://schemas.microsoft.com/office/drawing/2014/main" id="{B902CDF6-AD87-00BC-8373-E9A2B2CF1848}"/>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7" name="object 101">
              <a:extLst>
                <a:ext uri="{FF2B5EF4-FFF2-40B4-BE49-F238E27FC236}">
                  <a16:creationId xmlns:a16="http://schemas.microsoft.com/office/drawing/2014/main" id="{5DF88BC7-2448-449F-721D-21F38BC08749}"/>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8" name="object 102">
              <a:extLst>
                <a:ext uri="{FF2B5EF4-FFF2-40B4-BE49-F238E27FC236}">
                  <a16:creationId xmlns:a16="http://schemas.microsoft.com/office/drawing/2014/main" id="{83565362-809D-4E9C-7DA1-462BAC3622A8}"/>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9" name="object 103">
              <a:extLst>
                <a:ext uri="{FF2B5EF4-FFF2-40B4-BE49-F238E27FC236}">
                  <a16:creationId xmlns:a16="http://schemas.microsoft.com/office/drawing/2014/main" id="{33F50DD2-1EC3-AD2D-993D-42458306F5A3}"/>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0" name="object 104">
              <a:extLst>
                <a:ext uri="{FF2B5EF4-FFF2-40B4-BE49-F238E27FC236}">
                  <a16:creationId xmlns:a16="http://schemas.microsoft.com/office/drawing/2014/main" id="{FA9B4716-6E28-A5A3-B1CF-C3971ED7EFD1}"/>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1" name="object 105">
              <a:extLst>
                <a:ext uri="{FF2B5EF4-FFF2-40B4-BE49-F238E27FC236}">
                  <a16:creationId xmlns:a16="http://schemas.microsoft.com/office/drawing/2014/main" id="{9207D896-166C-8434-3C1C-43D21B7AD89B}"/>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2" name="object 106">
              <a:extLst>
                <a:ext uri="{FF2B5EF4-FFF2-40B4-BE49-F238E27FC236}">
                  <a16:creationId xmlns:a16="http://schemas.microsoft.com/office/drawing/2014/main" id="{F915C11D-B438-FC06-8663-69FE41BB7861}"/>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3" name="object 107">
              <a:extLst>
                <a:ext uri="{FF2B5EF4-FFF2-40B4-BE49-F238E27FC236}">
                  <a16:creationId xmlns:a16="http://schemas.microsoft.com/office/drawing/2014/main" id="{274672CE-382C-6D71-85CC-05B8D41F1C14}"/>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4" name="object 108">
              <a:extLst>
                <a:ext uri="{FF2B5EF4-FFF2-40B4-BE49-F238E27FC236}">
                  <a16:creationId xmlns:a16="http://schemas.microsoft.com/office/drawing/2014/main" id="{A4897E7A-C54C-3C1A-1859-F07E1768CF70}"/>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5" name="object 109">
              <a:extLst>
                <a:ext uri="{FF2B5EF4-FFF2-40B4-BE49-F238E27FC236}">
                  <a16:creationId xmlns:a16="http://schemas.microsoft.com/office/drawing/2014/main" id="{FED7C8E0-8EFC-BB34-61A4-905CE8087230}"/>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6" name="object 110">
              <a:extLst>
                <a:ext uri="{FF2B5EF4-FFF2-40B4-BE49-F238E27FC236}">
                  <a16:creationId xmlns:a16="http://schemas.microsoft.com/office/drawing/2014/main" id="{A327B397-8221-A81A-E962-C008AB598B4D}"/>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7" name="object 111">
              <a:extLst>
                <a:ext uri="{FF2B5EF4-FFF2-40B4-BE49-F238E27FC236}">
                  <a16:creationId xmlns:a16="http://schemas.microsoft.com/office/drawing/2014/main" id="{6EE94D55-6848-62D0-028B-5C5AAE2F7474}"/>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8" name="object 112">
              <a:extLst>
                <a:ext uri="{FF2B5EF4-FFF2-40B4-BE49-F238E27FC236}">
                  <a16:creationId xmlns:a16="http://schemas.microsoft.com/office/drawing/2014/main" id="{E0AF04B1-F875-84F7-AE92-0FEB6DA70D68}"/>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9" name="object 113">
              <a:extLst>
                <a:ext uri="{FF2B5EF4-FFF2-40B4-BE49-F238E27FC236}">
                  <a16:creationId xmlns:a16="http://schemas.microsoft.com/office/drawing/2014/main" id="{BD2B9A43-D27D-2A20-94B9-5EE87F6C0893}"/>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0" name="object 114">
              <a:extLst>
                <a:ext uri="{FF2B5EF4-FFF2-40B4-BE49-F238E27FC236}">
                  <a16:creationId xmlns:a16="http://schemas.microsoft.com/office/drawing/2014/main" id="{609CB270-9E0E-745D-34B8-879F65CCE65C}"/>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1" name="object 115">
              <a:extLst>
                <a:ext uri="{FF2B5EF4-FFF2-40B4-BE49-F238E27FC236}">
                  <a16:creationId xmlns:a16="http://schemas.microsoft.com/office/drawing/2014/main" id="{465A56DE-8E5C-74F7-C8E0-9EFC0B66F399}"/>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2" name="object 116">
              <a:extLst>
                <a:ext uri="{FF2B5EF4-FFF2-40B4-BE49-F238E27FC236}">
                  <a16:creationId xmlns:a16="http://schemas.microsoft.com/office/drawing/2014/main" id="{BD0F05F4-C703-8DBE-EFAC-321B02E27BF0}"/>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3" name="object 117">
              <a:extLst>
                <a:ext uri="{FF2B5EF4-FFF2-40B4-BE49-F238E27FC236}">
                  <a16:creationId xmlns:a16="http://schemas.microsoft.com/office/drawing/2014/main" id="{44D38742-E719-32BD-DE83-2C4D5443DE1F}"/>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4" name="object 118">
              <a:extLst>
                <a:ext uri="{FF2B5EF4-FFF2-40B4-BE49-F238E27FC236}">
                  <a16:creationId xmlns:a16="http://schemas.microsoft.com/office/drawing/2014/main" id="{6D7C6822-C246-E434-09D6-267393AFF503}"/>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475" name="object 119">
              <a:extLst>
                <a:ext uri="{FF2B5EF4-FFF2-40B4-BE49-F238E27FC236}">
                  <a16:creationId xmlns:a16="http://schemas.microsoft.com/office/drawing/2014/main" id="{2EEA59CF-470B-C3B2-D980-EFA25F8095DE}"/>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476" name="object 120">
              <a:extLst>
                <a:ext uri="{FF2B5EF4-FFF2-40B4-BE49-F238E27FC236}">
                  <a16:creationId xmlns:a16="http://schemas.microsoft.com/office/drawing/2014/main" id="{1EB92C07-AB97-A700-FDEC-52F8E494BCDA}"/>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477" name="object 121">
              <a:extLst>
                <a:ext uri="{FF2B5EF4-FFF2-40B4-BE49-F238E27FC236}">
                  <a16:creationId xmlns:a16="http://schemas.microsoft.com/office/drawing/2014/main" id="{27C17DC0-82FA-0244-72D4-5426CF08742D}"/>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478" name="object 122">
              <a:extLst>
                <a:ext uri="{FF2B5EF4-FFF2-40B4-BE49-F238E27FC236}">
                  <a16:creationId xmlns:a16="http://schemas.microsoft.com/office/drawing/2014/main" id="{4FB1C56E-090E-1CEA-385B-CD71957F96F2}"/>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pic>
        <p:nvPicPr>
          <p:cNvPr id="3" name="Grafik 2">
            <a:extLst>
              <a:ext uri="{FF2B5EF4-FFF2-40B4-BE49-F238E27FC236}">
                <a16:creationId xmlns:a16="http://schemas.microsoft.com/office/drawing/2014/main" id="{0E18FC4E-697D-2702-A606-A3E69C29B5D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567" t="45556" r="19535" b="42593"/>
          <a:stretch/>
        </p:blipFill>
        <p:spPr>
          <a:xfrm>
            <a:off x="7027200" y="330476"/>
            <a:ext cx="1780251" cy="506910"/>
          </a:xfrm>
          <a:prstGeom prst="rect">
            <a:avLst/>
          </a:prstGeom>
        </p:spPr>
      </p:pic>
    </p:spTree>
    <p:extLst>
      <p:ext uri="{BB962C8B-B14F-4D97-AF65-F5344CB8AC3E}">
        <p14:creationId xmlns:p14="http://schemas.microsoft.com/office/powerpoint/2010/main" val="423616179"/>
      </p:ext>
    </p:extLst>
  </p:cSld>
  <p:clrMap bg1="lt1" tx1="dk1" bg2="lt2" tx2="dk2" accent1="accent1" accent2="accent2" accent3="accent3" accent4="accent4" accent5="accent5" accent6="accent6" hlink="hlink" folHlink="folHlink"/>
  <p:sldLayoutIdLst>
    <p:sldLayoutId id="2147483693" r:id="rId1"/>
    <p:sldLayoutId id="2147483746" r:id="rId2"/>
    <p:sldLayoutId id="2147483724" r:id="rId3"/>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8" name="object 7">
            <a:extLst>
              <a:ext uri="{FF2B5EF4-FFF2-40B4-BE49-F238E27FC236}">
                <a16:creationId xmlns:a16="http://schemas.microsoft.com/office/drawing/2014/main" id="{6C92A8FC-4A1E-7BBA-36E5-0DDB6A40343C}"/>
              </a:ext>
            </a:extLst>
          </p:cNvPr>
          <p:cNvGrpSpPr/>
          <p:nvPr userDrawn="1"/>
        </p:nvGrpSpPr>
        <p:grpSpPr>
          <a:xfrm>
            <a:off x="-3433" y="924554"/>
            <a:ext cx="5784055" cy="236526"/>
            <a:chOff x="-8254" y="2032876"/>
            <a:chExt cx="12717780" cy="520065"/>
          </a:xfrm>
        </p:grpSpPr>
        <p:sp>
          <p:nvSpPr>
            <p:cNvPr id="129" name="object 8">
              <a:extLst>
                <a:ext uri="{FF2B5EF4-FFF2-40B4-BE49-F238E27FC236}">
                  <a16:creationId xmlns:a16="http://schemas.microsoft.com/office/drawing/2014/main" id="{92F37D7B-FA03-BE42-473F-8C862ACB8274}"/>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137" name="object 9">
              <a:extLst>
                <a:ext uri="{FF2B5EF4-FFF2-40B4-BE49-F238E27FC236}">
                  <a16:creationId xmlns:a16="http://schemas.microsoft.com/office/drawing/2014/main" id="{1C6C6D84-BEB6-5C35-B536-6B6A5C00C94B}"/>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138" name="object 10">
              <a:extLst>
                <a:ext uri="{FF2B5EF4-FFF2-40B4-BE49-F238E27FC236}">
                  <a16:creationId xmlns:a16="http://schemas.microsoft.com/office/drawing/2014/main" id="{104380D8-7879-0C2C-B29D-86F89629B2A5}"/>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139" name="object 11">
              <a:extLst>
                <a:ext uri="{FF2B5EF4-FFF2-40B4-BE49-F238E27FC236}">
                  <a16:creationId xmlns:a16="http://schemas.microsoft.com/office/drawing/2014/main" id="{1495F33E-C1FE-93F5-BF26-851EA4489E5C}"/>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140" name="object 12">
              <a:extLst>
                <a:ext uri="{FF2B5EF4-FFF2-40B4-BE49-F238E27FC236}">
                  <a16:creationId xmlns:a16="http://schemas.microsoft.com/office/drawing/2014/main" id="{E8C2CAF2-2113-FEBC-4CD2-E34F31713B2B}"/>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1" name="object 13">
              <a:extLst>
                <a:ext uri="{FF2B5EF4-FFF2-40B4-BE49-F238E27FC236}">
                  <a16:creationId xmlns:a16="http://schemas.microsoft.com/office/drawing/2014/main" id="{414BEDA5-238D-B9B2-8244-B0592DEF5617}"/>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2" name="object 14">
              <a:extLst>
                <a:ext uri="{FF2B5EF4-FFF2-40B4-BE49-F238E27FC236}">
                  <a16:creationId xmlns:a16="http://schemas.microsoft.com/office/drawing/2014/main" id="{C037CA84-EB5E-2F00-2D1C-625874311D00}"/>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3" name="object 15">
              <a:extLst>
                <a:ext uri="{FF2B5EF4-FFF2-40B4-BE49-F238E27FC236}">
                  <a16:creationId xmlns:a16="http://schemas.microsoft.com/office/drawing/2014/main" id="{D8C81FDA-176A-89D8-0C8D-F73B465D9185}"/>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4" name="object 16">
              <a:extLst>
                <a:ext uri="{FF2B5EF4-FFF2-40B4-BE49-F238E27FC236}">
                  <a16:creationId xmlns:a16="http://schemas.microsoft.com/office/drawing/2014/main" id="{04AC9FC7-93A9-1A11-F41B-7B4B801B049D}"/>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5" name="object 17">
              <a:extLst>
                <a:ext uri="{FF2B5EF4-FFF2-40B4-BE49-F238E27FC236}">
                  <a16:creationId xmlns:a16="http://schemas.microsoft.com/office/drawing/2014/main" id="{1BA9FE7F-94B4-3B27-C25B-E71D0007ACD7}"/>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6" name="object 18">
              <a:extLst>
                <a:ext uri="{FF2B5EF4-FFF2-40B4-BE49-F238E27FC236}">
                  <a16:creationId xmlns:a16="http://schemas.microsoft.com/office/drawing/2014/main" id="{4DC3F4ED-600D-BE44-8E57-C98556354B2D}"/>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7" name="object 19">
              <a:extLst>
                <a:ext uri="{FF2B5EF4-FFF2-40B4-BE49-F238E27FC236}">
                  <a16:creationId xmlns:a16="http://schemas.microsoft.com/office/drawing/2014/main" id="{3E5EEA0D-5509-9393-CFCF-58D9F967D3AC}"/>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8" name="object 20">
              <a:extLst>
                <a:ext uri="{FF2B5EF4-FFF2-40B4-BE49-F238E27FC236}">
                  <a16:creationId xmlns:a16="http://schemas.microsoft.com/office/drawing/2014/main" id="{757D5B25-9BFF-AB60-7088-297FAE7F1A64}"/>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9" name="object 21">
              <a:extLst>
                <a:ext uri="{FF2B5EF4-FFF2-40B4-BE49-F238E27FC236}">
                  <a16:creationId xmlns:a16="http://schemas.microsoft.com/office/drawing/2014/main" id="{8B63B7D8-AE68-D85B-8781-DB7948CB3562}"/>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0" name="object 22">
              <a:extLst>
                <a:ext uri="{FF2B5EF4-FFF2-40B4-BE49-F238E27FC236}">
                  <a16:creationId xmlns:a16="http://schemas.microsoft.com/office/drawing/2014/main" id="{06C1BB11-200B-8D5E-A5C5-69CEB500EAD3}"/>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1" name="object 23">
              <a:extLst>
                <a:ext uri="{FF2B5EF4-FFF2-40B4-BE49-F238E27FC236}">
                  <a16:creationId xmlns:a16="http://schemas.microsoft.com/office/drawing/2014/main" id="{55D582EB-7F6E-CFD1-8191-D7229CA21597}"/>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2" name="object 24">
              <a:extLst>
                <a:ext uri="{FF2B5EF4-FFF2-40B4-BE49-F238E27FC236}">
                  <a16:creationId xmlns:a16="http://schemas.microsoft.com/office/drawing/2014/main" id="{5867BF86-B417-838A-E79B-D8AE29E04CFF}"/>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3" name="object 25">
              <a:extLst>
                <a:ext uri="{FF2B5EF4-FFF2-40B4-BE49-F238E27FC236}">
                  <a16:creationId xmlns:a16="http://schemas.microsoft.com/office/drawing/2014/main" id="{361BA64F-4FFE-914A-9105-A8B35A53C52C}"/>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4" name="object 26">
              <a:extLst>
                <a:ext uri="{FF2B5EF4-FFF2-40B4-BE49-F238E27FC236}">
                  <a16:creationId xmlns:a16="http://schemas.microsoft.com/office/drawing/2014/main" id="{17D91B53-A29B-180C-ACF4-86EDEBE5FC6A}"/>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5" name="object 27">
              <a:extLst>
                <a:ext uri="{FF2B5EF4-FFF2-40B4-BE49-F238E27FC236}">
                  <a16:creationId xmlns:a16="http://schemas.microsoft.com/office/drawing/2014/main" id="{A6FAFD36-0279-B11B-A173-3F2CEF584984}"/>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6" name="object 28">
              <a:extLst>
                <a:ext uri="{FF2B5EF4-FFF2-40B4-BE49-F238E27FC236}">
                  <a16:creationId xmlns:a16="http://schemas.microsoft.com/office/drawing/2014/main" id="{86E15BEF-DB71-03F6-ED57-B3328CDFC2B6}"/>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7" name="object 29">
              <a:extLst>
                <a:ext uri="{FF2B5EF4-FFF2-40B4-BE49-F238E27FC236}">
                  <a16:creationId xmlns:a16="http://schemas.microsoft.com/office/drawing/2014/main" id="{3A2BD391-0A21-F3DC-38AF-1F535062C1F0}"/>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8" name="object 30">
              <a:extLst>
                <a:ext uri="{FF2B5EF4-FFF2-40B4-BE49-F238E27FC236}">
                  <a16:creationId xmlns:a16="http://schemas.microsoft.com/office/drawing/2014/main" id="{9FE65F26-EF51-BBF9-563A-AB1D6C49E6CD}"/>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9" name="object 31">
              <a:extLst>
                <a:ext uri="{FF2B5EF4-FFF2-40B4-BE49-F238E27FC236}">
                  <a16:creationId xmlns:a16="http://schemas.microsoft.com/office/drawing/2014/main" id="{EE411A07-DB38-9D94-C4DE-9A265AF4344B}"/>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0" name="object 32">
              <a:extLst>
                <a:ext uri="{FF2B5EF4-FFF2-40B4-BE49-F238E27FC236}">
                  <a16:creationId xmlns:a16="http://schemas.microsoft.com/office/drawing/2014/main" id="{411C0CF9-749B-AE14-B772-8A0E29BB916C}"/>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1" name="object 33">
              <a:extLst>
                <a:ext uri="{FF2B5EF4-FFF2-40B4-BE49-F238E27FC236}">
                  <a16:creationId xmlns:a16="http://schemas.microsoft.com/office/drawing/2014/main" id="{31CA36C4-8D00-62AD-9B66-BE022D93DBC0}"/>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2" name="object 34">
              <a:extLst>
                <a:ext uri="{FF2B5EF4-FFF2-40B4-BE49-F238E27FC236}">
                  <a16:creationId xmlns:a16="http://schemas.microsoft.com/office/drawing/2014/main" id="{81A7ADC4-BB63-8BB2-4C11-20CF9F17A348}"/>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3" name="object 35">
              <a:extLst>
                <a:ext uri="{FF2B5EF4-FFF2-40B4-BE49-F238E27FC236}">
                  <a16:creationId xmlns:a16="http://schemas.microsoft.com/office/drawing/2014/main" id="{7A757A58-6197-F536-093F-9555D9D183B3}"/>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4" name="object 36">
              <a:extLst>
                <a:ext uri="{FF2B5EF4-FFF2-40B4-BE49-F238E27FC236}">
                  <a16:creationId xmlns:a16="http://schemas.microsoft.com/office/drawing/2014/main" id="{1F771A34-49DC-3D63-3A0C-52CE21B9C9F1}"/>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5" name="object 37">
              <a:extLst>
                <a:ext uri="{FF2B5EF4-FFF2-40B4-BE49-F238E27FC236}">
                  <a16:creationId xmlns:a16="http://schemas.microsoft.com/office/drawing/2014/main" id="{5F86DC7F-2512-51E7-EDCC-C4B7828A6510}"/>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6" name="object 38">
              <a:extLst>
                <a:ext uri="{FF2B5EF4-FFF2-40B4-BE49-F238E27FC236}">
                  <a16:creationId xmlns:a16="http://schemas.microsoft.com/office/drawing/2014/main" id="{FA6D0F84-2CE3-7828-793C-0D854D88178C}"/>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7" name="object 39">
              <a:extLst>
                <a:ext uri="{FF2B5EF4-FFF2-40B4-BE49-F238E27FC236}">
                  <a16:creationId xmlns:a16="http://schemas.microsoft.com/office/drawing/2014/main" id="{9071E598-A10A-9C40-76DF-7944AF8CD0B9}"/>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8" name="object 40">
              <a:extLst>
                <a:ext uri="{FF2B5EF4-FFF2-40B4-BE49-F238E27FC236}">
                  <a16:creationId xmlns:a16="http://schemas.microsoft.com/office/drawing/2014/main" id="{4E8F13F5-2101-B7B2-9E26-FD09F311B6FC}"/>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9" name="object 41">
              <a:extLst>
                <a:ext uri="{FF2B5EF4-FFF2-40B4-BE49-F238E27FC236}">
                  <a16:creationId xmlns:a16="http://schemas.microsoft.com/office/drawing/2014/main" id="{665FB50F-AD22-4987-266B-56444AF69E66}"/>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0" name="object 42">
              <a:extLst>
                <a:ext uri="{FF2B5EF4-FFF2-40B4-BE49-F238E27FC236}">
                  <a16:creationId xmlns:a16="http://schemas.microsoft.com/office/drawing/2014/main" id="{B1556DA5-0FEA-0FAA-8200-8F622D799581}"/>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1" name="object 43">
              <a:extLst>
                <a:ext uri="{FF2B5EF4-FFF2-40B4-BE49-F238E27FC236}">
                  <a16:creationId xmlns:a16="http://schemas.microsoft.com/office/drawing/2014/main" id="{5874CBF6-CC72-6ADA-87E6-AE23772F1265}"/>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2" name="object 44">
              <a:extLst>
                <a:ext uri="{FF2B5EF4-FFF2-40B4-BE49-F238E27FC236}">
                  <a16:creationId xmlns:a16="http://schemas.microsoft.com/office/drawing/2014/main" id="{10E39022-F1B1-BCB1-27CB-74F95B1192A5}"/>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3" name="object 45">
              <a:extLst>
                <a:ext uri="{FF2B5EF4-FFF2-40B4-BE49-F238E27FC236}">
                  <a16:creationId xmlns:a16="http://schemas.microsoft.com/office/drawing/2014/main" id="{5297B49A-3FDD-3AE1-D9A3-E8C692D2E0CE}"/>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4" name="object 46">
              <a:extLst>
                <a:ext uri="{FF2B5EF4-FFF2-40B4-BE49-F238E27FC236}">
                  <a16:creationId xmlns:a16="http://schemas.microsoft.com/office/drawing/2014/main" id="{B3DFED39-F152-BCC7-9C88-697C628C9323}"/>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5" name="object 47">
              <a:extLst>
                <a:ext uri="{FF2B5EF4-FFF2-40B4-BE49-F238E27FC236}">
                  <a16:creationId xmlns:a16="http://schemas.microsoft.com/office/drawing/2014/main" id="{1AD9276E-C022-5FF1-51BE-09C108A63F62}"/>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6" name="object 48">
              <a:extLst>
                <a:ext uri="{FF2B5EF4-FFF2-40B4-BE49-F238E27FC236}">
                  <a16:creationId xmlns:a16="http://schemas.microsoft.com/office/drawing/2014/main" id="{A882BCA8-EDF7-22AD-594F-C181ED4653FD}"/>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7" name="object 49">
              <a:extLst>
                <a:ext uri="{FF2B5EF4-FFF2-40B4-BE49-F238E27FC236}">
                  <a16:creationId xmlns:a16="http://schemas.microsoft.com/office/drawing/2014/main" id="{6D32951D-3698-B785-C005-9C6E943129EF}"/>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8" name="object 50">
              <a:extLst>
                <a:ext uri="{FF2B5EF4-FFF2-40B4-BE49-F238E27FC236}">
                  <a16:creationId xmlns:a16="http://schemas.microsoft.com/office/drawing/2014/main" id="{28CC13B6-D1BB-70C3-5057-4D68C861D101}"/>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9" name="object 51">
              <a:extLst>
                <a:ext uri="{FF2B5EF4-FFF2-40B4-BE49-F238E27FC236}">
                  <a16:creationId xmlns:a16="http://schemas.microsoft.com/office/drawing/2014/main" id="{19DCA387-24F5-F9AD-E53B-5C8895BD2BEE}"/>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0" name="object 52">
              <a:extLst>
                <a:ext uri="{FF2B5EF4-FFF2-40B4-BE49-F238E27FC236}">
                  <a16:creationId xmlns:a16="http://schemas.microsoft.com/office/drawing/2014/main" id="{2D70F75E-397A-C2CD-884C-7F9000C5FEEF}"/>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1" name="object 53">
              <a:extLst>
                <a:ext uri="{FF2B5EF4-FFF2-40B4-BE49-F238E27FC236}">
                  <a16:creationId xmlns:a16="http://schemas.microsoft.com/office/drawing/2014/main" id="{DF1C73F5-E3BA-ABE1-C46D-CB9E646E8373}"/>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2" name="object 54">
              <a:extLst>
                <a:ext uri="{FF2B5EF4-FFF2-40B4-BE49-F238E27FC236}">
                  <a16:creationId xmlns:a16="http://schemas.microsoft.com/office/drawing/2014/main" id="{D1DB74CC-37F7-D24C-6352-B0205AC41C3B}"/>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3" name="object 55">
              <a:extLst>
                <a:ext uri="{FF2B5EF4-FFF2-40B4-BE49-F238E27FC236}">
                  <a16:creationId xmlns:a16="http://schemas.microsoft.com/office/drawing/2014/main" id="{910E251F-C123-1A1F-B357-76DE6C0FC060}"/>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4" name="object 56">
              <a:extLst>
                <a:ext uri="{FF2B5EF4-FFF2-40B4-BE49-F238E27FC236}">
                  <a16:creationId xmlns:a16="http://schemas.microsoft.com/office/drawing/2014/main" id="{5A911CE6-73E1-38F8-1C84-13989DCBCA35}"/>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5" name="object 57">
              <a:extLst>
                <a:ext uri="{FF2B5EF4-FFF2-40B4-BE49-F238E27FC236}">
                  <a16:creationId xmlns:a16="http://schemas.microsoft.com/office/drawing/2014/main" id="{82B8FD3B-0065-9D7A-2ADD-CD61EB10F15F}"/>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6" name="object 58">
              <a:extLst>
                <a:ext uri="{FF2B5EF4-FFF2-40B4-BE49-F238E27FC236}">
                  <a16:creationId xmlns:a16="http://schemas.microsoft.com/office/drawing/2014/main" id="{C5FB1D15-FA5A-0C7D-9A8B-FBC27BF3FB0F}"/>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7" name="object 59">
              <a:extLst>
                <a:ext uri="{FF2B5EF4-FFF2-40B4-BE49-F238E27FC236}">
                  <a16:creationId xmlns:a16="http://schemas.microsoft.com/office/drawing/2014/main" id="{AFF65212-C072-4EF6-FC31-E8831BB380A1}"/>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8" name="object 60">
              <a:extLst>
                <a:ext uri="{FF2B5EF4-FFF2-40B4-BE49-F238E27FC236}">
                  <a16:creationId xmlns:a16="http://schemas.microsoft.com/office/drawing/2014/main" id="{19A811DE-E9BE-6816-FD75-C965F564783E}"/>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9" name="object 61">
              <a:extLst>
                <a:ext uri="{FF2B5EF4-FFF2-40B4-BE49-F238E27FC236}">
                  <a16:creationId xmlns:a16="http://schemas.microsoft.com/office/drawing/2014/main" id="{AB82AFC4-0E7C-F743-31A1-B3E92DF8BC6A}"/>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0" name="object 62">
              <a:extLst>
                <a:ext uri="{FF2B5EF4-FFF2-40B4-BE49-F238E27FC236}">
                  <a16:creationId xmlns:a16="http://schemas.microsoft.com/office/drawing/2014/main" id="{27E819DF-0E61-C044-5052-C55AB72F8CA0}"/>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1" name="object 63">
              <a:extLst>
                <a:ext uri="{FF2B5EF4-FFF2-40B4-BE49-F238E27FC236}">
                  <a16:creationId xmlns:a16="http://schemas.microsoft.com/office/drawing/2014/main" id="{272575CA-6253-2121-3192-7F128243EA34}"/>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2" name="object 64">
              <a:extLst>
                <a:ext uri="{FF2B5EF4-FFF2-40B4-BE49-F238E27FC236}">
                  <a16:creationId xmlns:a16="http://schemas.microsoft.com/office/drawing/2014/main" id="{6C9BC4F1-5040-3D91-78AF-A01459585D5B}"/>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3" name="object 65">
              <a:extLst>
                <a:ext uri="{FF2B5EF4-FFF2-40B4-BE49-F238E27FC236}">
                  <a16:creationId xmlns:a16="http://schemas.microsoft.com/office/drawing/2014/main" id="{BD588847-DD33-784E-1B8B-83344BEEC702}"/>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4" name="object 66">
              <a:extLst>
                <a:ext uri="{FF2B5EF4-FFF2-40B4-BE49-F238E27FC236}">
                  <a16:creationId xmlns:a16="http://schemas.microsoft.com/office/drawing/2014/main" id="{96EF4994-F97F-8FA7-A107-1A0DECE53C94}"/>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5" name="object 67">
              <a:extLst>
                <a:ext uri="{FF2B5EF4-FFF2-40B4-BE49-F238E27FC236}">
                  <a16:creationId xmlns:a16="http://schemas.microsoft.com/office/drawing/2014/main" id="{85522767-2A50-B972-8DF9-320FDAAF67EC}"/>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6" name="object 68">
              <a:extLst>
                <a:ext uri="{FF2B5EF4-FFF2-40B4-BE49-F238E27FC236}">
                  <a16:creationId xmlns:a16="http://schemas.microsoft.com/office/drawing/2014/main" id="{A304AED5-117E-8A62-0133-BB998508EFC5}"/>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7" name="object 69">
              <a:extLst>
                <a:ext uri="{FF2B5EF4-FFF2-40B4-BE49-F238E27FC236}">
                  <a16:creationId xmlns:a16="http://schemas.microsoft.com/office/drawing/2014/main" id="{F1F81705-BCAC-02F9-703F-7060B7790401}"/>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8" name="object 70">
              <a:extLst>
                <a:ext uri="{FF2B5EF4-FFF2-40B4-BE49-F238E27FC236}">
                  <a16:creationId xmlns:a16="http://schemas.microsoft.com/office/drawing/2014/main" id="{D567876C-D5EB-B001-974A-1715D611DC69}"/>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9" name="object 71">
              <a:extLst>
                <a:ext uri="{FF2B5EF4-FFF2-40B4-BE49-F238E27FC236}">
                  <a16:creationId xmlns:a16="http://schemas.microsoft.com/office/drawing/2014/main" id="{6E124AF1-F63E-25EF-293C-0EC5F0AA4EDF}"/>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0" name="object 72">
              <a:extLst>
                <a:ext uri="{FF2B5EF4-FFF2-40B4-BE49-F238E27FC236}">
                  <a16:creationId xmlns:a16="http://schemas.microsoft.com/office/drawing/2014/main" id="{72C1241D-E996-6BF0-8FAD-C01283B73867}"/>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1" name="object 73">
              <a:extLst>
                <a:ext uri="{FF2B5EF4-FFF2-40B4-BE49-F238E27FC236}">
                  <a16:creationId xmlns:a16="http://schemas.microsoft.com/office/drawing/2014/main" id="{E3F332C8-012A-B747-18AD-1393724D79A5}"/>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2" name="object 74">
              <a:extLst>
                <a:ext uri="{FF2B5EF4-FFF2-40B4-BE49-F238E27FC236}">
                  <a16:creationId xmlns:a16="http://schemas.microsoft.com/office/drawing/2014/main" id="{B73DA289-62C3-4E57-BECB-0A13C54A1168}"/>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3" name="object 75">
              <a:extLst>
                <a:ext uri="{FF2B5EF4-FFF2-40B4-BE49-F238E27FC236}">
                  <a16:creationId xmlns:a16="http://schemas.microsoft.com/office/drawing/2014/main" id="{8091F822-2003-0F41-8635-5EA0F6359B35}"/>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4" name="object 76">
              <a:extLst>
                <a:ext uri="{FF2B5EF4-FFF2-40B4-BE49-F238E27FC236}">
                  <a16:creationId xmlns:a16="http://schemas.microsoft.com/office/drawing/2014/main" id="{34CC5724-286E-FBE8-974A-C87E35376596}"/>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5" name="object 77">
              <a:extLst>
                <a:ext uri="{FF2B5EF4-FFF2-40B4-BE49-F238E27FC236}">
                  <a16:creationId xmlns:a16="http://schemas.microsoft.com/office/drawing/2014/main" id="{0ABA9852-D8B3-71B2-BEB6-DFE3A6814316}"/>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6" name="object 78">
              <a:extLst>
                <a:ext uri="{FF2B5EF4-FFF2-40B4-BE49-F238E27FC236}">
                  <a16:creationId xmlns:a16="http://schemas.microsoft.com/office/drawing/2014/main" id="{CE6D2C86-F1B7-A679-0E17-033A1382F6F9}"/>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7" name="object 79">
              <a:extLst>
                <a:ext uri="{FF2B5EF4-FFF2-40B4-BE49-F238E27FC236}">
                  <a16:creationId xmlns:a16="http://schemas.microsoft.com/office/drawing/2014/main" id="{132D93DF-0156-E185-9C4B-1D99451E6F42}"/>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8" name="object 80">
              <a:extLst>
                <a:ext uri="{FF2B5EF4-FFF2-40B4-BE49-F238E27FC236}">
                  <a16:creationId xmlns:a16="http://schemas.microsoft.com/office/drawing/2014/main" id="{349BF793-0D53-FCA0-A3B6-F06B8B2722DF}"/>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9" name="object 81">
              <a:extLst>
                <a:ext uri="{FF2B5EF4-FFF2-40B4-BE49-F238E27FC236}">
                  <a16:creationId xmlns:a16="http://schemas.microsoft.com/office/drawing/2014/main" id="{F3687325-D09F-FE09-3D0A-6E58E98FD285}"/>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0" name="object 82">
              <a:extLst>
                <a:ext uri="{FF2B5EF4-FFF2-40B4-BE49-F238E27FC236}">
                  <a16:creationId xmlns:a16="http://schemas.microsoft.com/office/drawing/2014/main" id="{9271E2A2-155B-EA76-6EBD-A4365D5A036F}"/>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1" name="object 83">
              <a:extLst>
                <a:ext uri="{FF2B5EF4-FFF2-40B4-BE49-F238E27FC236}">
                  <a16:creationId xmlns:a16="http://schemas.microsoft.com/office/drawing/2014/main" id="{86179172-E5D1-F9A3-CDCF-7DE077DB9428}"/>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2" name="object 84">
              <a:extLst>
                <a:ext uri="{FF2B5EF4-FFF2-40B4-BE49-F238E27FC236}">
                  <a16:creationId xmlns:a16="http://schemas.microsoft.com/office/drawing/2014/main" id="{6D779D4D-D6C8-55A2-48D8-EB9310508D91}"/>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3" name="object 85">
              <a:extLst>
                <a:ext uri="{FF2B5EF4-FFF2-40B4-BE49-F238E27FC236}">
                  <a16:creationId xmlns:a16="http://schemas.microsoft.com/office/drawing/2014/main" id="{A895868B-F531-8CD6-1377-4A0999F15365}"/>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4" name="object 86">
              <a:extLst>
                <a:ext uri="{FF2B5EF4-FFF2-40B4-BE49-F238E27FC236}">
                  <a16:creationId xmlns:a16="http://schemas.microsoft.com/office/drawing/2014/main" id="{B8D9B241-5107-7ED9-02EC-523A400FE680}"/>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5" name="object 87">
              <a:extLst>
                <a:ext uri="{FF2B5EF4-FFF2-40B4-BE49-F238E27FC236}">
                  <a16:creationId xmlns:a16="http://schemas.microsoft.com/office/drawing/2014/main" id="{DEF72AF8-CA92-A4C3-5BB2-1E8BADA7BB7B}"/>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6" name="object 88">
              <a:extLst>
                <a:ext uri="{FF2B5EF4-FFF2-40B4-BE49-F238E27FC236}">
                  <a16:creationId xmlns:a16="http://schemas.microsoft.com/office/drawing/2014/main" id="{29EC4612-EE7D-0C8E-9083-4216FD9A195D}"/>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7" name="object 89">
              <a:extLst>
                <a:ext uri="{FF2B5EF4-FFF2-40B4-BE49-F238E27FC236}">
                  <a16:creationId xmlns:a16="http://schemas.microsoft.com/office/drawing/2014/main" id="{19CAEDAF-50DD-684B-A298-9117ED65C399}"/>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8" name="object 90">
              <a:extLst>
                <a:ext uri="{FF2B5EF4-FFF2-40B4-BE49-F238E27FC236}">
                  <a16:creationId xmlns:a16="http://schemas.microsoft.com/office/drawing/2014/main" id="{A93643D6-6CFD-CAE0-E642-EC5564D2C6C5}"/>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9" name="object 91">
              <a:extLst>
                <a:ext uri="{FF2B5EF4-FFF2-40B4-BE49-F238E27FC236}">
                  <a16:creationId xmlns:a16="http://schemas.microsoft.com/office/drawing/2014/main" id="{716931B8-1711-BE78-86E4-3BDC139E138D}"/>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0" name="object 92">
              <a:extLst>
                <a:ext uri="{FF2B5EF4-FFF2-40B4-BE49-F238E27FC236}">
                  <a16:creationId xmlns:a16="http://schemas.microsoft.com/office/drawing/2014/main" id="{08E73458-4526-CB9F-645C-622B6F7F0427}"/>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1" name="object 93">
              <a:extLst>
                <a:ext uri="{FF2B5EF4-FFF2-40B4-BE49-F238E27FC236}">
                  <a16:creationId xmlns:a16="http://schemas.microsoft.com/office/drawing/2014/main" id="{3C6D0C38-1FD4-A29B-2A64-FFB375808E1B}"/>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2" name="object 94">
              <a:extLst>
                <a:ext uri="{FF2B5EF4-FFF2-40B4-BE49-F238E27FC236}">
                  <a16:creationId xmlns:a16="http://schemas.microsoft.com/office/drawing/2014/main" id="{71539F1B-A624-D416-99A4-350CF95F9C02}"/>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3" name="object 95">
              <a:extLst>
                <a:ext uri="{FF2B5EF4-FFF2-40B4-BE49-F238E27FC236}">
                  <a16:creationId xmlns:a16="http://schemas.microsoft.com/office/drawing/2014/main" id="{B7BA0919-84B9-BFA9-8A7F-27BCF777A4DB}"/>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4" name="object 96">
              <a:extLst>
                <a:ext uri="{FF2B5EF4-FFF2-40B4-BE49-F238E27FC236}">
                  <a16:creationId xmlns:a16="http://schemas.microsoft.com/office/drawing/2014/main" id="{B6F6E9F9-93CB-D0E6-2E50-E074A51D37A5}"/>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5" name="object 97">
              <a:extLst>
                <a:ext uri="{FF2B5EF4-FFF2-40B4-BE49-F238E27FC236}">
                  <a16:creationId xmlns:a16="http://schemas.microsoft.com/office/drawing/2014/main" id="{A1D3AE3A-8966-7644-49A5-5334D6AE4379}"/>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6" name="object 98">
              <a:extLst>
                <a:ext uri="{FF2B5EF4-FFF2-40B4-BE49-F238E27FC236}">
                  <a16:creationId xmlns:a16="http://schemas.microsoft.com/office/drawing/2014/main" id="{AC5480FD-2633-2249-9281-61F718E0F91D}"/>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7" name="object 99">
              <a:extLst>
                <a:ext uri="{FF2B5EF4-FFF2-40B4-BE49-F238E27FC236}">
                  <a16:creationId xmlns:a16="http://schemas.microsoft.com/office/drawing/2014/main" id="{C3DC567D-8DC1-FCD7-DC14-3E090ABDE639}"/>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8" name="object 100">
              <a:extLst>
                <a:ext uri="{FF2B5EF4-FFF2-40B4-BE49-F238E27FC236}">
                  <a16:creationId xmlns:a16="http://schemas.microsoft.com/office/drawing/2014/main" id="{770BB272-D699-E5D0-3706-53BA6CF773EE}"/>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9" name="object 101">
              <a:extLst>
                <a:ext uri="{FF2B5EF4-FFF2-40B4-BE49-F238E27FC236}">
                  <a16:creationId xmlns:a16="http://schemas.microsoft.com/office/drawing/2014/main" id="{2096E09E-873F-665A-C71A-E471326EC591}"/>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0" name="object 102">
              <a:extLst>
                <a:ext uri="{FF2B5EF4-FFF2-40B4-BE49-F238E27FC236}">
                  <a16:creationId xmlns:a16="http://schemas.microsoft.com/office/drawing/2014/main" id="{3C18B65B-2EB9-47B1-FB3B-340D7365CABC}"/>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1" name="object 103">
              <a:extLst>
                <a:ext uri="{FF2B5EF4-FFF2-40B4-BE49-F238E27FC236}">
                  <a16:creationId xmlns:a16="http://schemas.microsoft.com/office/drawing/2014/main" id="{82631DD3-1F6A-267B-D431-64DFFA4647FE}"/>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2" name="object 104">
              <a:extLst>
                <a:ext uri="{FF2B5EF4-FFF2-40B4-BE49-F238E27FC236}">
                  <a16:creationId xmlns:a16="http://schemas.microsoft.com/office/drawing/2014/main" id="{589C4F7D-36C3-F3C2-1854-EF9E9D220758}"/>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3" name="object 105">
              <a:extLst>
                <a:ext uri="{FF2B5EF4-FFF2-40B4-BE49-F238E27FC236}">
                  <a16:creationId xmlns:a16="http://schemas.microsoft.com/office/drawing/2014/main" id="{CF3E9434-E9EA-9723-3B81-73C6232C55ED}"/>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4" name="object 106">
              <a:extLst>
                <a:ext uri="{FF2B5EF4-FFF2-40B4-BE49-F238E27FC236}">
                  <a16:creationId xmlns:a16="http://schemas.microsoft.com/office/drawing/2014/main" id="{1276F3C6-0588-AF2B-526F-E1A461040D6E}"/>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5" name="object 107">
              <a:extLst>
                <a:ext uri="{FF2B5EF4-FFF2-40B4-BE49-F238E27FC236}">
                  <a16:creationId xmlns:a16="http://schemas.microsoft.com/office/drawing/2014/main" id="{083E25B2-78BD-6351-555E-DF66F6FD3187}"/>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6" name="object 108">
              <a:extLst>
                <a:ext uri="{FF2B5EF4-FFF2-40B4-BE49-F238E27FC236}">
                  <a16:creationId xmlns:a16="http://schemas.microsoft.com/office/drawing/2014/main" id="{0F19CCBD-3FC6-256E-9F71-1370D2487718}"/>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7" name="object 109">
              <a:extLst>
                <a:ext uri="{FF2B5EF4-FFF2-40B4-BE49-F238E27FC236}">
                  <a16:creationId xmlns:a16="http://schemas.microsoft.com/office/drawing/2014/main" id="{793C9AE3-04DF-80AC-D5EE-E57090D14C06}"/>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8" name="object 110">
              <a:extLst>
                <a:ext uri="{FF2B5EF4-FFF2-40B4-BE49-F238E27FC236}">
                  <a16:creationId xmlns:a16="http://schemas.microsoft.com/office/drawing/2014/main" id="{A063DAC2-FC1B-EF2B-2CF2-AE50DD7A760F}"/>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9" name="object 111">
              <a:extLst>
                <a:ext uri="{FF2B5EF4-FFF2-40B4-BE49-F238E27FC236}">
                  <a16:creationId xmlns:a16="http://schemas.microsoft.com/office/drawing/2014/main" id="{B2F819F0-E8EC-FD22-A5B6-28CE58D35DCB}"/>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0" name="object 112">
              <a:extLst>
                <a:ext uri="{FF2B5EF4-FFF2-40B4-BE49-F238E27FC236}">
                  <a16:creationId xmlns:a16="http://schemas.microsoft.com/office/drawing/2014/main" id="{7F2EBB1A-7BD3-7EAB-23BB-B63D3D994D32}"/>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1" name="object 113">
              <a:extLst>
                <a:ext uri="{FF2B5EF4-FFF2-40B4-BE49-F238E27FC236}">
                  <a16:creationId xmlns:a16="http://schemas.microsoft.com/office/drawing/2014/main" id="{301AD4AE-D30E-47A5-6EA1-300D82452400}"/>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2" name="object 114">
              <a:extLst>
                <a:ext uri="{FF2B5EF4-FFF2-40B4-BE49-F238E27FC236}">
                  <a16:creationId xmlns:a16="http://schemas.microsoft.com/office/drawing/2014/main" id="{82B7C029-D7D3-D363-9391-E8AC826147AF}"/>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3" name="object 115">
              <a:extLst>
                <a:ext uri="{FF2B5EF4-FFF2-40B4-BE49-F238E27FC236}">
                  <a16:creationId xmlns:a16="http://schemas.microsoft.com/office/drawing/2014/main" id="{1515447B-82C3-9F81-0984-8407C8D2AE90}"/>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4" name="object 116">
              <a:extLst>
                <a:ext uri="{FF2B5EF4-FFF2-40B4-BE49-F238E27FC236}">
                  <a16:creationId xmlns:a16="http://schemas.microsoft.com/office/drawing/2014/main" id="{2AFC0494-A9ED-D55D-C32D-0B2EA845BEF3}"/>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5" name="object 117">
              <a:extLst>
                <a:ext uri="{FF2B5EF4-FFF2-40B4-BE49-F238E27FC236}">
                  <a16:creationId xmlns:a16="http://schemas.microsoft.com/office/drawing/2014/main" id="{CBF6659F-EE93-E590-893B-CB3EAF31AFF7}"/>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6" name="object 118">
              <a:extLst>
                <a:ext uri="{FF2B5EF4-FFF2-40B4-BE49-F238E27FC236}">
                  <a16:creationId xmlns:a16="http://schemas.microsoft.com/office/drawing/2014/main" id="{F1C427B2-C51F-8C49-A9DB-B26A09D6D32A}"/>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247" name="object 119">
              <a:extLst>
                <a:ext uri="{FF2B5EF4-FFF2-40B4-BE49-F238E27FC236}">
                  <a16:creationId xmlns:a16="http://schemas.microsoft.com/office/drawing/2014/main" id="{10FB8EFD-0DB8-B239-7F46-2FF92C4B3536}"/>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248" name="object 120">
              <a:extLst>
                <a:ext uri="{FF2B5EF4-FFF2-40B4-BE49-F238E27FC236}">
                  <a16:creationId xmlns:a16="http://schemas.microsoft.com/office/drawing/2014/main" id="{F11B6461-93BF-5DDE-12C0-CC6C6A9BAE62}"/>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249" name="object 121">
              <a:extLst>
                <a:ext uri="{FF2B5EF4-FFF2-40B4-BE49-F238E27FC236}">
                  <a16:creationId xmlns:a16="http://schemas.microsoft.com/office/drawing/2014/main" id="{B1A15EAE-24D5-2E18-C6C9-FE3733200AC6}"/>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250" name="object 122">
              <a:extLst>
                <a:ext uri="{FF2B5EF4-FFF2-40B4-BE49-F238E27FC236}">
                  <a16:creationId xmlns:a16="http://schemas.microsoft.com/office/drawing/2014/main" id="{7489B016-26DB-96DB-B9EE-417D1769BC77}"/>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pic>
        <p:nvPicPr>
          <p:cNvPr id="3" name="Grafik 2">
            <a:extLst>
              <a:ext uri="{FF2B5EF4-FFF2-40B4-BE49-F238E27FC236}">
                <a16:creationId xmlns:a16="http://schemas.microsoft.com/office/drawing/2014/main" id="{E1A42028-60AC-7D21-E98D-7932B1183A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567" t="45556" r="19535" b="42593"/>
          <a:stretch/>
        </p:blipFill>
        <p:spPr>
          <a:xfrm>
            <a:off x="7027200" y="330476"/>
            <a:ext cx="1780251" cy="506910"/>
          </a:xfrm>
          <a:prstGeom prst="rect">
            <a:avLst/>
          </a:prstGeom>
        </p:spPr>
      </p:pic>
    </p:spTree>
    <p:extLst>
      <p:ext uri="{BB962C8B-B14F-4D97-AF65-F5344CB8AC3E}">
        <p14:creationId xmlns:p14="http://schemas.microsoft.com/office/powerpoint/2010/main" val="3071920682"/>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0" name="object 7">
            <a:extLst>
              <a:ext uri="{FF2B5EF4-FFF2-40B4-BE49-F238E27FC236}">
                <a16:creationId xmlns:a16="http://schemas.microsoft.com/office/drawing/2014/main" id="{360DB469-286F-52CF-C12D-F70DECEA0F12}"/>
              </a:ext>
            </a:extLst>
          </p:cNvPr>
          <p:cNvGrpSpPr/>
          <p:nvPr userDrawn="1"/>
        </p:nvGrpSpPr>
        <p:grpSpPr>
          <a:xfrm>
            <a:off x="-3433" y="924554"/>
            <a:ext cx="5784055" cy="236526"/>
            <a:chOff x="-8254" y="2032876"/>
            <a:chExt cx="12717780" cy="520065"/>
          </a:xfrm>
        </p:grpSpPr>
        <p:sp>
          <p:nvSpPr>
            <p:cNvPr id="141" name="object 8">
              <a:extLst>
                <a:ext uri="{FF2B5EF4-FFF2-40B4-BE49-F238E27FC236}">
                  <a16:creationId xmlns:a16="http://schemas.microsoft.com/office/drawing/2014/main" id="{31D81F35-4837-FF51-B5FF-9C63987FCA24}"/>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142" name="object 9">
              <a:extLst>
                <a:ext uri="{FF2B5EF4-FFF2-40B4-BE49-F238E27FC236}">
                  <a16:creationId xmlns:a16="http://schemas.microsoft.com/office/drawing/2014/main" id="{31279647-5C19-FCF7-E7AF-877902C50FC0}"/>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143" name="object 10">
              <a:extLst>
                <a:ext uri="{FF2B5EF4-FFF2-40B4-BE49-F238E27FC236}">
                  <a16:creationId xmlns:a16="http://schemas.microsoft.com/office/drawing/2014/main" id="{F33B3856-0FD7-8D4A-6640-10C96A6C8236}"/>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144" name="object 11">
              <a:extLst>
                <a:ext uri="{FF2B5EF4-FFF2-40B4-BE49-F238E27FC236}">
                  <a16:creationId xmlns:a16="http://schemas.microsoft.com/office/drawing/2014/main" id="{E52FDB93-33A3-AE84-3A68-C863581A1074}"/>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145" name="object 12">
              <a:extLst>
                <a:ext uri="{FF2B5EF4-FFF2-40B4-BE49-F238E27FC236}">
                  <a16:creationId xmlns:a16="http://schemas.microsoft.com/office/drawing/2014/main" id="{25E99085-B645-F454-3F4C-7D00E4CB5B1F}"/>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6" name="object 13">
              <a:extLst>
                <a:ext uri="{FF2B5EF4-FFF2-40B4-BE49-F238E27FC236}">
                  <a16:creationId xmlns:a16="http://schemas.microsoft.com/office/drawing/2014/main" id="{2E147CD9-22C7-0DE7-A062-EA3427A04ACD}"/>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7" name="object 14">
              <a:extLst>
                <a:ext uri="{FF2B5EF4-FFF2-40B4-BE49-F238E27FC236}">
                  <a16:creationId xmlns:a16="http://schemas.microsoft.com/office/drawing/2014/main" id="{A4D21F40-3797-67F4-8053-875A1AD4B66F}"/>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8" name="object 15">
              <a:extLst>
                <a:ext uri="{FF2B5EF4-FFF2-40B4-BE49-F238E27FC236}">
                  <a16:creationId xmlns:a16="http://schemas.microsoft.com/office/drawing/2014/main" id="{6B45C9BE-1AAF-4F23-E5E6-1D1778A4741A}"/>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9" name="object 16">
              <a:extLst>
                <a:ext uri="{FF2B5EF4-FFF2-40B4-BE49-F238E27FC236}">
                  <a16:creationId xmlns:a16="http://schemas.microsoft.com/office/drawing/2014/main" id="{C22C4685-9F88-2F6D-FD99-CA32DD8B5417}"/>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0" name="object 17">
              <a:extLst>
                <a:ext uri="{FF2B5EF4-FFF2-40B4-BE49-F238E27FC236}">
                  <a16:creationId xmlns:a16="http://schemas.microsoft.com/office/drawing/2014/main" id="{5AAC8E04-C338-CF8C-4937-0274A2B644B7}"/>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1" name="object 18">
              <a:extLst>
                <a:ext uri="{FF2B5EF4-FFF2-40B4-BE49-F238E27FC236}">
                  <a16:creationId xmlns:a16="http://schemas.microsoft.com/office/drawing/2014/main" id="{FE4717D5-3F97-E378-4277-97BB12E1D409}"/>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2" name="object 19">
              <a:extLst>
                <a:ext uri="{FF2B5EF4-FFF2-40B4-BE49-F238E27FC236}">
                  <a16:creationId xmlns:a16="http://schemas.microsoft.com/office/drawing/2014/main" id="{56C83498-96DF-B82D-4BCC-E5DE228F4917}"/>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3" name="object 20">
              <a:extLst>
                <a:ext uri="{FF2B5EF4-FFF2-40B4-BE49-F238E27FC236}">
                  <a16:creationId xmlns:a16="http://schemas.microsoft.com/office/drawing/2014/main" id="{80F56A4B-BDEC-2C48-0ABC-32672D04EA68}"/>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4" name="object 21">
              <a:extLst>
                <a:ext uri="{FF2B5EF4-FFF2-40B4-BE49-F238E27FC236}">
                  <a16:creationId xmlns:a16="http://schemas.microsoft.com/office/drawing/2014/main" id="{14AF1FF4-4C4A-44DE-E7C5-C08FD3E8C1B6}"/>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5" name="object 22">
              <a:extLst>
                <a:ext uri="{FF2B5EF4-FFF2-40B4-BE49-F238E27FC236}">
                  <a16:creationId xmlns:a16="http://schemas.microsoft.com/office/drawing/2014/main" id="{8FD91187-BF15-97E9-9528-2D875BF5F5A7}"/>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6" name="object 23">
              <a:extLst>
                <a:ext uri="{FF2B5EF4-FFF2-40B4-BE49-F238E27FC236}">
                  <a16:creationId xmlns:a16="http://schemas.microsoft.com/office/drawing/2014/main" id="{82A8F6FF-67FD-7FC8-0671-634BF93C6483}"/>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7" name="object 24">
              <a:extLst>
                <a:ext uri="{FF2B5EF4-FFF2-40B4-BE49-F238E27FC236}">
                  <a16:creationId xmlns:a16="http://schemas.microsoft.com/office/drawing/2014/main" id="{CA375115-8719-3D0C-59A5-98E262EE3353}"/>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8" name="object 25">
              <a:extLst>
                <a:ext uri="{FF2B5EF4-FFF2-40B4-BE49-F238E27FC236}">
                  <a16:creationId xmlns:a16="http://schemas.microsoft.com/office/drawing/2014/main" id="{610B5668-42AE-2625-8A70-C7B341F78E7E}"/>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9" name="object 26">
              <a:extLst>
                <a:ext uri="{FF2B5EF4-FFF2-40B4-BE49-F238E27FC236}">
                  <a16:creationId xmlns:a16="http://schemas.microsoft.com/office/drawing/2014/main" id="{50B112F3-2B5A-1061-D33B-2D9A793B78BB}"/>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0" name="object 27">
              <a:extLst>
                <a:ext uri="{FF2B5EF4-FFF2-40B4-BE49-F238E27FC236}">
                  <a16:creationId xmlns:a16="http://schemas.microsoft.com/office/drawing/2014/main" id="{2C58B23D-988A-DFF7-E4AB-2B621D3D55B8}"/>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1" name="object 28">
              <a:extLst>
                <a:ext uri="{FF2B5EF4-FFF2-40B4-BE49-F238E27FC236}">
                  <a16:creationId xmlns:a16="http://schemas.microsoft.com/office/drawing/2014/main" id="{3DDC9100-C0E4-C886-6FA3-1DB3D47EF5EA}"/>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2" name="object 29">
              <a:extLst>
                <a:ext uri="{FF2B5EF4-FFF2-40B4-BE49-F238E27FC236}">
                  <a16:creationId xmlns:a16="http://schemas.microsoft.com/office/drawing/2014/main" id="{657558DE-696D-5E64-09C6-8DD16194C06C}"/>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3" name="object 30">
              <a:extLst>
                <a:ext uri="{FF2B5EF4-FFF2-40B4-BE49-F238E27FC236}">
                  <a16:creationId xmlns:a16="http://schemas.microsoft.com/office/drawing/2014/main" id="{8A71A39C-C8BF-0002-9BE2-28B589425FFD}"/>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4" name="object 31">
              <a:extLst>
                <a:ext uri="{FF2B5EF4-FFF2-40B4-BE49-F238E27FC236}">
                  <a16:creationId xmlns:a16="http://schemas.microsoft.com/office/drawing/2014/main" id="{1F66394D-AAD0-9530-90F2-7B7088C5B377}"/>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5" name="object 32">
              <a:extLst>
                <a:ext uri="{FF2B5EF4-FFF2-40B4-BE49-F238E27FC236}">
                  <a16:creationId xmlns:a16="http://schemas.microsoft.com/office/drawing/2014/main" id="{CC1D0BCD-C38E-47F8-1C43-2F0392B988ED}"/>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6" name="object 33">
              <a:extLst>
                <a:ext uri="{FF2B5EF4-FFF2-40B4-BE49-F238E27FC236}">
                  <a16:creationId xmlns:a16="http://schemas.microsoft.com/office/drawing/2014/main" id="{4FC7DB66-AE57-37E3-8ECB-378E6355BBD7}"/>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7" name="object 34">
              <a:extLst>
                <a:ext uri="{FF2B5EF4-FFF2-40B4-BE49-F238E27FC236}">
                  <a16:creationId xmlns:a16="http://schemas.microsoft.com/office/drawing/2014/main" id="{5F03B1FE-57E4-96B7-BCB3-8D468E3B800A}"/>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8" name="object 35">
              <a:extLst>
                <a:ext uri="{FF2B5EF4-FFF2-40B4-BE49-F238E27FC236}">
                  <a16:creationId xmlns:a16="http://schemas.microsoft.com/office/drawing/2014/main" id="{7C50CD55-4115-D1C2-ACE3-43FA468CDADC}"/>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9" name="object 36">
              <a:extLst>
                <a:ext uri="{FF2B5EF4-FFF2-40B4-BE49-F238E27FC236}">
                  <a16:creationId xmlns:a16="http://schemas.microsoft.com/office/drawing/2014/main" id="{6D444A9B-7FC7-BAD7-DE45-4F6EA2704F46}"/>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0" name="object 37">
              <a:extLst>
                <a:ext uri="{FF2B5EF4-FFF2-40B4-BE49-F238E27FC236}">
                  <a16:creationId xmlns:a16="http://schemas.microsoft.com/office/drawing/2014/main" id="{37320BF7-141A-4E55-0C97-6C7E45ABF3DD}"/>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1" name="object 38">
              <a:extLst>
                <a:ext uri="{FF2B5EF4-FFF2-40B4-BE49-F238E27FC236}">
                  <a16:creationId xmlns:a16="http://schemas.microsoft.com/office/drawing/2014/main" id="{DF5F67C8-5D1A-5971-931C-0DBADD26F0CE}"/>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2" name="object 39">
              <a:extLst>
                <a:ext uri="{FF2B5EF4-FFF2-40B4-BE49-F238E27FC236}">
                  <a16:creationId xmlns:a16="http://schemas.microsoft.com/office/drawing/2014/main" id="{FBBA9588-5443-C6AE-AE86-05D91FB8A1C3}"/>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3" name="object 40">
              <a:extLst>
                <a:ext uri="{FF2B5EF4-FFF2-40B4-BE49-F238E27FC236}">
                  <a16:creationId xmlns:a16="http://schemas.microsoft.com/office/drawing/2014/main" id="{2C217371-1B95-0A62-1DED-F5DFE4924A7F}"/>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4" name="object 41">
              <a:extLst>
                <a:ext uri="{FF2B5EF4-FFF2-40B4-BE49-F238E27FC236}">
                  <a16:creationId xmlns:a16="http://schemas.microsoft.com/office/drawing/2014/main" id="{A1C2F406-68FD-F66E-C0CE-FE6BB38EFC20}"/>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5" name="object 42">
              <a:extLst>
                <a:ext uri="{FF2B5EF4-FFF2-40B4-BE49-F238E27FC236}">
                  <a16:creationId xmlns:a16="http://schemas.microsoft.com/office/drawing/2014/main" id="{0E3378B7-13FA-6351-7FED-9B4792AE64EC}"/>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6" name="object 43">
              <a:extLst>
                <a:ext uri="{FF2B5EF4-FFF2-40B4-BE49-F238E27FC236}">
                  <a16:creationId xmlns:a16="http://schemas.microsoft.com/office/drawing/2014/main" id="{40885D0A-2D62-C4C9-B523-780FD2D44CF9}"/>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7" name="object 44">
              <a:extLst>
                <a:ext uri="{FF2B5EF4-FFF2-40B4-BE49-F238E27FC236}">
                  <a16:creationId xmlns:a16="http://schemas.microsoft.com/office/drawing/2014/main" id="{2FAD9724-1C1F-AA22-F02C-961F2FD474F4}"/>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8" name="object 45">
              <a:extLst>
                <a:ext uri="{FF2B5EF4-FFF2-40B4-BE49-F238E27FC236}">
                  <a16:creationId xmlns:a16="http://schemas.microsoft.com/office/drawing/2014/main" id="{1AF8CACC-56DB-3402-569C-362418184EF7}"/>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9" name="object 46">
              <a:extLst>
                <a:ext uri="{FF2B5EF4-FFF2-40B4-BE49-F238E27FC236}">
                  <a16:creationId xmlns:a16="http://schemas.microsoft.com/office/drawing/2014/main" id="{FC54909C-E9C1-ECCD-B4B1-E795E55C3ADB}"/>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0" name="object 47">
              <a:extLst>
                <a:ext uri="{FF2B5EF4-FFF2-40B4-BE49-F238E27FC236}">
                  <a16:creationId xmlns:a16="http://schemas.microsoft.com/office/drawing/2014/main" id="{1984C6AD-0287-7BBE-C021-3A6BCEE27414}"/>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1" name="object 48">
              <a:extLst>
                <a:ext uri="{FF2B5EF4-FFF2-40B4-BE49-F238E27FC236}">
                  <a16:creationId xmlns:a16="http://schemas.microsoft.com/office/drawing/2014/main" id="{A1373F36-30F9-A97D-2ECB-5993CD941ADF}"/>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2" name="object 49">
              <a:extLst>
                <a:ext uri="{FF2B5EF4-FFF2-40B4-BE49-F238E27FC236}">
                  <a16:creationId xmlns:a16="http://schemas.microsoft.com/office/drawing/2014/main" id="{21B4B4AD-6F3C-C2FE-FF69-ACBE9E4E51EB}"/>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3" name="object 50">
              <a:extLst>
                <a:ext uri="{FF2B5EF4-FFF2-40B4-BE49-F238E27FC236}">
                  <a16:creationId xmlns:a16="http://schemas.microsoft.com/office/drawing/2014/main" id="{BC984663-6AC6-7A89-5092-8DEEA16ED1B7}"/>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4" name="object 51">
              <a:extLst>
                <a:ext uri="{FF2B5EF4-FFF2-40B4-BE49-F238E27FC236}">
                  <a16:creationId xmlns:a16="http://schemas.microsoft.com/office/drawing/2014/main" id="{234C5987-807A-B234-D647-9FE23EC4F9F3}"/>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5" name="object 52">
              <a:extLst>
                <a:ext uri="{FF2B5EF4-FFF2-40B4-BE49-F238E27FC236}">
                  <a16:creationId xmlns:a16="http://schemas.microsoft.com/office/drawing/2014/main" id="{B853718D-8256-5F5C-91B8-7EF6E75CE391}"/>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6" name="object 53">
              <a:extLst>
                <a:ext uri="{FF2B5EF4-FFF2-40B4-BE49-F238E27FC236}">
                  <a16:creationId xmlns:a16="http://schemas.microsoft.com/office/drawing/2014/main" id="{64603AB6-CED8-7C7A-54D0-1749B5871801}"/>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7" name="object 54">
              <a:extLst>
                <a:ext uri="{FF2B5EF4-FFF2-40B4-BE49-F238E27FC236}">
                  <a16:creationId xmlns:a16="http://schemas.microsoft.com/office/drawing/2014/main" id="{2B5F2198-C3F4-9E12-D66A-CEB74C6F33CC}"/>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8" name="object 55">
              <a:extLst>
                <a:ext uri="{FF2B5EF4-FFF2-40B4-BE49-F238E27FC236}">
                  <a16:creationId xmlns:a16="http://schemas.microsoft.com/office/drawing/2014/main" id="{D27733DB-0DF8-55D8-D16E-082833F1590D}"/>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9" name="object 56">
              <a:extLst>
                <a:ext uri="{FF2B5EF4-FFF2-40B4-BE49-F238E27FC236}">
                  <a16:creationId xmlns:a16="http://schemas.microsoft.com/office/drawing/2014/main" id="{025FFAC6-C488-2707-E357-48223C185AF3}"/>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0" name="object 57">
              <a:extLst>
                <a:ext uri="{FF2B5EF4-FFF2-40B4-BE49-F238E27FC236}">
                  <a16:creationId xmlns:a16="http://schemas.microsoft.com/office/drawing/2014/main" id="{D2849477-810A-1B7D-6438-E6AA3622BF3E}"/>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1" name="object 58">
              <a:extLst>
                <a:ext uri="{FF2B5EF4-FFF2-40B4-BE49-F238E27FC236}">
                  <a16:creationId xmlns:a16="http://schemas.microsoft.com/office/drawing/2014/main" id="{A29172F8-055E-D61B-F453-EA2D34DA1502}"/>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2" name="object 59">
              <a:extLst>
                <a:ext uri="{FF2B5EF4-FFF2-40B4-BE49-F238E27FC236}">
                  <a16:creationId xmlns:a16="http://schemas.microsoft.com/office/drawing/2014/main" id="{E388E325-ED98-5718-1504-783EE74B7DB9}"/>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3" name="object 60">
              <a:extLst>
                <a:ext uri="{FF2B5EF4-FFF2-40B4-BE49-F238E27FC236}">
                  <a16:creationId xmlns:a16="http://schemas.microsoft.com/office/drawing/2014/main" id="{DA12CA7F-B2FE-7E2E-F563-85C7A2C3ABBD}"/>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4" name="object 61">
              <a:extLst>
                <a:ext uri="{FF2B5EF4-FFF2-40B4-BE49-F238E27FC236}">
                  <a16:creationId xmlns:a16="http://schemas.microsoft.com/office/drawing/2014/main" id="{D47338B9-C1A5-EEA4-F90A-53C891159B04}"/>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5" name="object 62">
              <a:extLst>
                <a:ext uri="{FF2B5EF4-FFF2-40B4-BE49-F238E27FC236}">
                  <a16:creationId xmlns:a16="http://schemas.microsoft.com/office/drawing/2014/main" id="{8E4F4E56-5F5D-BA1D-07F7-9109DEAE3B1C}"/>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6" name="object 63">
              <a:extLst>
                <a:ext uri="{FF2B5EF4-FFF2-40B4-BE49-F238E27FC236}">
                  <a16:creationId xmlns:a16="http://schemas.microsoft.com/office/drawing/2014/main" id="{6CE5A859-BEBF-61FF-E470-D8330046B3E5}"/>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7" name="object 64">
              <a:extLst>
                <a:ext uri="{FF2B5EF4-FFF2-40B4-BE49-F238E27FC236}">
                  <a16:creationId xmlns:a16="http://schemas.microsoft.com/office/drawing/2014/main" id="{EB0EF08C-71D6-C585-36E8-4868CDC1953C}"/>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8" name="object 65">
              <a:extLst>
                <a:ext uri="{FF2B5EF4-FFF2-40B4-BE49-F238E27FC236}">
                  <a16:creationId xmlns:a16="http://schemas.microsoft.com/office/drawing/2014/main" id="{EB98DA01-F464-BE9C-9A38-329A9B415737}"/>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9" name="object 66">
              <a:extLst>
                <a:ext uri="{FF2B5EF4-FFF2-40B4-BE49-F238E27FC236}">
                  <a16:creationId xmlns:a16="http://schemas.microsoft.com/office/drawing/2014/main" id="{C2CDA1A3-2E5A-891C-4705-4044B8473DFE}"/>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0" name="object 67">
              <a:extLst>
                <a:ext uri="{FF2B5EF4-FFF2-40B4-BE49-F238E27FC236}">
                  <a16:creationId xmlns:a16="http://schemas.microsoft.com/office/drawing/2014/main" id="{216A573B-BAF5-11DF-0111-5F8C01534970}"/>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1" name="object 68">
              <a:extLst>
                <a:ext uri="{FF2B5EF4-FFF2-40B4-BE49-F238E27FC236}">
                  <a16:creationId xmlns:a16="http://schemas.microsoft.com/office/drawing/2014/main" id="{237E5416-1287-FCC3-147D-A5EA0E00BB76}"/>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2" name="object 69">
              <a:extLst>
                <a:ext uri="{FF2B5EF4-FFF2-40B4-BE49-F238E27FC236}">
                  <a16:creationId xmlns:a16="http://schemas.microsoft.com/office/drawing/2014/main" id="{A9740C6D-8466-631A-B64B-136078A3A897}"/>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3" name="object 70">
              <a:extLst>
                <a:ext uri="{FF2B5EF4-FFF2-40B4-BE49-F238E27FC236}">
                  <a16:creationId xmlns:a16="http://schemas.microsoft.com/office/drawing/2014/main" id="{42D8FFFA-CAE8-E0BC-12AC-9F529A42BE9F}"/>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4" name="object 71">
              <a:extLst>
                <a:ext uri="{FF2B5EF4-FFF2-40B4-BE49-F238E27FC236}">
                  <a16:creationId xmlns:a16="http://schemas.microsoft.com/office/drawing/2014/main" id="{D9DB49C1-0870-41DF-EB22-936D09972869}"/>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5" name="object 72">
              <a:extLst>
                <a:ext uri="{FF2B5EF4-FFF2-40B4-BE49-F238E27FC236}">
                  <a16:creationId xmlns:a16="http://schemas.microsoft.com/office/drawing/2014/main" id="{4B424505-50AA-EC04-9071-3B4FFF978F4B}"/>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6" name="object 73">
              <a:extLst>
                <a:ext uri="{FF2B5EF4-FFF2-40B4-BE49-F238E27FC236}">
                  <a16:creationId xmlns:a16="http://schemas.microsoft.com/office/drawing/2014/main" id="{C5C50798-C52B-F060-BAE3-268F16FC6978}"/>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7" name="object 74">
              <a:extLst>
                <a:ext uri="{FF2B5EF4-FFF2-40B4-BE49-F238E27FC236}">
                  <a16:creationId xmlns:a16="http://schemas.microsoft.com/office/drawing/2014/main" id="{30851914-5A23-696D-2CF7-BBCF692C027A}"/>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8" name="object 75">
              <a:extLst>
                <a:ext uri="{FF2B5EF4-FFF2-40B4-BE49-F238E27FC236}">
                  <a16:creationId xmlns:a16="http://schemas.microsoft.com/office/drawing/2014/main" id="{73D5B3DD-7D4F-B53F-B4E8-137C60DCC21E}"/>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9" name="object 76">
              <a:extLst>
                <a:ext uri="{FF2B5EF4-FFF2-40B4-BE49-F238E27FC236}">
                  <a16:creationId xmlns:a16="http://schemas.microsoft.com/office/drawing/2014/main" id="{B5341744-4679-D289-66EA-0DE0301BC711}"/>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0" name="object 77">
              <a:extLst>
                <a:ext uri="{FF2B5EF4-FFF2-40B4-BE49-F238E27FC236}">
                  <a16:creationId xmlns:a16="http://schemas.microsoft.com/office/drawing/2014/main" id="{A620D88B-8748-8199-CE57-6C83B5DAC48E}"/>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1" name="object 78">
              <a:extLst>
                <a:ext uri="{FF2B5EF4-FFF2-40B4-BE49-F238E27FC236}">
                  <a16:creationId xmlns:a16="http://schemas.microsoft.com/office/drawing/2014/main" id="{2D25CB99-482A-F49C-B1B9-BF3B1BFB0C7B}"/>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2" name="object 79">
              <a:extLst>
                <a:ext uri="{FF2B5EF4-FFF2-40B4-BE49-F238E27FC236}">
                  <a16:creationId xmlns:a16="http://schemas.microsoft.com/office/drawing/2014/main" id="{9ABEDCD9-2613-DEFA-EF12-A75A85742750}"/>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3" name="object 80">
              <a:extLst>
                <a:ext uri="{FF2B5EF4-FFF2-40B4-BE49-F238E27FC236}">
                  <a16:creationId xmlns:a16="http://schemas.microsoft.com/office/drawing/2014/main" id="{7EBA76ED-0938-45A2-C06E-3A51935A3BE0}"/>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4" name="object 81">
              <a:extLst>
                <a:ext uri="{FF2B5EF4-FFF2-40B4-BE49-F238E27FC236}">
                  <a16:creationId xmlns:a16="http://schemas.microsoft.com/office/drawing/2014/main" id="{6CBB43B5-BE09-6D85-24C2-FFBCEEF8FF52}"/>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5" name="object 82">
              <a:extLst>
                <a:ext uri="{FF2B5EF4-FFF2-40B4-BE49-F238E27FC236}">
                  <a16:creationId xmlns:a16="http://schemas.microsoft.com/office/drawing/2014/main" id="{5FB0A9A5-A473-0DCC-4260-625A4B1248C7}"/>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6" name="object 83">
              <a:extLst>
                <a:ext uri="{FF2B5EF4-FFF2-40B4-BE49-F238E27FC236}">
                  <a16:creationId xmlns:a16="http://schemas.microsoft.com/office/drawing/2014/main" id="{0A0C988E-80AA-01AD-0A20-9A8BE0DD457F}"/>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7" name="object 84">
              <a:extLst>
                <a:ext uri="{FF2B5EF4-FFF2-40B4-BE49-F238E27FC236}">
                  <a16:creationId xmlns:a16="http://schemas.microsoft.com/office/drawing/2014/main" id="{13A4835E-B0B0-B313-4F4B-609B2D060557}"/>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8" name="object 85">
              <a:extLst>
                <a:ext uri="{FF2B5EF4-FFF2-40B4-BE49-F238E27FC236}">
                  <a16:creationId xmlns:a16="http://schemas.microsoft.com/office/drawing/2014/main" id="{D497171E-0005-8B72-2AE1-E2B2B38ED31A}"/>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9" name="object 86">
              <a:extLst>
                <a:ext uri="{FF2B5EF4-FFF2-40B4-BE49-F238E27FC236}">
                  <a16:creationId xmlns:a16="http://schemas.microsoft.com/office/drawing/2014/main" id="{1C58D131-7C91-7A3C-5C6E-4E57581E66E9}"/>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0" name="object 87">
              <a:extLst>
                <a:ext uri="{FF2B5EF4-FFF2-40B4-BE49-F238E27FC236}">
                  <a16:creationId xmlns:a16="http://schemas.microsoft.com/office/drawing/2014/main" id="{59FF4FD3-41EC-6BCC-A7CC-24CA2D108B24}"/>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1" name="object 88">
              <a:extLst>
                <a:ext uri="{FF2B5EF4-FFF2-40B4-BE49-F238E27FC236}">
                  <a16:creationId xmlns:a16="http://schemas.microsoft.com/office/drawing/2014/main" id="{5EE86BA0-A5AA-4FB4-1AEF-D031F949492E}"/>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2" name="object 89">
              <a:extLst>
                <a:ext uri="{FF2B5EF4-FFF2-40B4-BE49-F238E27FC236}">
                  <a16:creationId xmlns:a16="http://schemas.microsoft.com/office/drawing/2014/main" id="{F3BBC8D3-3F48-B24B-BF80-FA8DFDDC964A}"/>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3" name="object 90">
              <a:extLst>
                <a:ext uri="{FF2B5EF4-FFF2-40B4-BE49-F238E27FC236}">
                  <a16:creationId xmlns:a16="http://schemas.microsoft.com/office/drawing/2014/main" id="{3BB347C4-2607-BC29-27D4-8B1E93CF8A58}"/>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4" name="object 91">
              <a:extLst>
                <a:ext uri="{FF2B5EF4-FFF2-40B4-BE49-F238E27FC236}">
                  <a16:creationId xmlns:a16="http://schemas.microsoft.com/office/drawing/2014/main" id="{7C52CBED-AD4E-77A5-9D97-38C0352385AB}"/>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5" name="object 92">
              <a:extLst>
                <a:ext uri="{FF2B5EF4-FFF2-40B4-BE49-F238E27FC236}">
                  <a16:creationId xmlns:a16="http://schemas.microsoft.com/office/drawing/2014/main" id="{FC91C690-4677-B799-A1F0-7F91B692AB98}"/>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6" name="object 93">
              <a:extLst>
                <a:ext uri="{FF2B5EF4-FFF2-40B4-BE49-F238E27FC236}">
                  <a16:creationId xmlns:a16="http://schemas.microsoft.com/office/drawing/2014/main" id="{BC702933-6241-31FD-84FE-7DC5522CA653}"/>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7" name="object 94">
              <a:extLst>
                <a:ext uri="{FF2B5EF4-FFF2-40B4-BE49-F238E27FC236}">
                  <a16:creationId xmlns:a16="http://schemas.microsoft.com/office/drawing/2014/main" id="{AF7508F3-21E0-5716-7315-352AC80CE78E}"/>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8" name="object 95">
              <a:extLst>
                <a:ext uri="{FF2B5EF4-FFF2-40B4-BE49-F238E27FC236}">
                  <a16:creationId xmlns:a16="http://schemas.microsoft.com/office/drawing/2014/main" id="{A2476B54-1E5A-B55C-676A-3ED184F51846}"/>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9" name="object 96">
              <a:extLst>
                <a:ext uri="{FF2B5EF4-FFF2-40B4-BE49-F238E27FC236}">
                  <a16:creationId xmlns:a16="http://schemas.microsoft.com/office/drawing/2014/main" id="{35B741F8-ED6B-418F-EE3D-9F27B5AD7139}"/>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0" name="object 97">
              <a:extLst>
                <a:ext uri="{FF2B5EF4-FFF2-40B4-BE49-F238E27FC236}">
                  <a16:creationId xmlns:a16="http://schemas.microsoft.com/office/drawing/2014/main" id="{E18DC71F-ACB2-5436-A8F2-C691145DCF84}"/>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1" name="object 98">
              <a:extLst>
                <a:ext uri="{FF2B5EF4-FFF2-40B4-BE49-F238E27FC236}">
                  <a16:creationId xmlns:a16="http://schemas.microsoft.com/office/drawing/2014/main" id="{3A54850F-8F1A-B231-9FB9-C9AC7841A156}"/>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2" name="object 99">
              <a:extLst>
                <a:ext uri="{FF2B5EF4-FFF2-40B4-BE49-F238E27FC236}">
                  <a16:creationId xmlns:a16="http://schemas.microsoft.com/office/drawing/2014/main" id="{EA3142EC-2286-C4E9-4281-B096B555837E}"/>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3" name="object 100">
              <a:extLst>
                <a:ext uri="{FF2B5EF4-FFF2-40B4-BE49-F238E27FC236}">
                  <a16:creationId xmlns:a16="http://schemas.microsoft.com/office/drawing/2014/main" id="{7B53CF31-A803-C5B1-B6EF-C7B4360E634A}"/>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4" name="object 101">
              <a:extLst>
                <a:ext uri="{FF2B5EF4-FFF2-40B4-BE49-F238E27FC236}">
                  <a16:creationId xmlns:a16="http://schemas.microsoft.com/office/drawing/2014/main" id="{F77C5430-A121-AADE-7B7C-41888E96F6E3}"/>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5" name="object 102">
              <a:extLst>
                <a:ext uri="{FF2B5EF4-FFF2-40B4-BE49-F238E27FC236}">
                  <a16:creationId xmlns:a16="http://schemas.microsoft.com/office/drawing/2014/main" id="{0226F4D0-8E90-5ABA-0B97-8C91A156631A}"/>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6" name="object 103">
              <a:extLst>
                <a:ext uri="{FF2B5EF4-FFF2-40B4-BE49-F238E27FC236}">
                  <a16:creationId xmlns:a16="http://schemas.microsoft.com/office/drawing/2014/main" id="{64764BFC-4256-2354-9689-E7327C4FEE82}"/>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7" name="object 104">
              <a:extLst>
                <a:ext uri="{FF2B5EF4-FFF2-40B4-BE49-F238E27FC236}">
                  <a16:creationId xmlns:a16="http://schemas.microsoft.com/office/drawing/2014/main" id="{A25BE806-7639-2FF2-EC90-EC08B058FB7B}"/>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8" name="object 105">
              <a:extLst>
                <a:ext uri="{FF2B5EF4-FFF2-40B4-BE49-F238E27FC236}">
                  <a16:creationId xmlns:a16="http://schemas.microsoft.com/office/drawing/2014/main" id="{72603D3B-0647-45DB-2D07-5B750F19294A}"/>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9" name="object 106">
              <a:extLst>
                <a:ext uri="{FF2B5EF4-FFF2-40B4-BE49-F238E27FC236}">
                  <a16:creationId xmlns:a16="http://schemas.microsoft.com/office/drawing/2014/main" id="{1139D7BD-3460-E0DC-C920-0908F8F4F265}"/>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0" name="object 107">
              <a:extLst>
                <a:ext uri="{FF2B5EF4-FFF2-40B4-BE49-F238E27FC236}">
                  <a16:creationId xmlns:a16="http://schemas.microsoft.com/office/drawing/2014/main" id="{BE4E7439-D7FF-D73A-6159-E131818F9EFC}"/>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1" name="object 108">
              <a:extLst>
                <a:ext uri="{FF2B5EF4-FFF2-40B4-BE49-F238E27FC236}">
                  <a16:creationId xmlns:a16="http://schemas.microsoft.com/office/drawing/2014/main" id="{7D9F4D59-A889-F9CA-D8B0-742AB82E3BE8}"/>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2" name="object 109">
              <a:extLst>
                <a:ext uri="{FF2B5EF4-FFF2-40B4-BE49-F238E27FC236}">
                  <a16:creationId xmlns:a16="http://schemas.microsoft.com/office/drawing/2014/main" id="{908C0EF4-E0E6-3BFF-1746-4290A39F898E}"/>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3" name="object 110">
              <a:extLst>
                <a:ext uri="{FF2B5EF4-FFF2-40B4-BE49-F238E27FC236}">
                  <a16:creationId xmlns:a16="http://schemas.microsoft.com/office/drawing/2014/main" id="{21FE4DFF-369B-F775-0EED-7BAC8820D239}"/>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4" name="object 111">
              <a:extLst>
                <a:ext uri="{FF2B5EF4-FFF2-40B4-BE49-F238E27FC236}">
                  <a16:creationId xmlns:a16="http://schemas.microsoft.com/office/drawing/2014/main" id="{C0A4CD28-7DEE-EDED-4672-D6C726B506E3}"/>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5" name="object 112">
              <a:extLst>
                <a:ext uri="{FF2B5EF4-FFF2-40B4-BE49-F238E27FC236}">
                  <a16:creationId xmlns:a16="http://schemas.microsoft.com/office/drawing/2014/main" id="{5D0BAD9E-30A0-B22B-7FB0-3387FBCD4B05}"/>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6" name="object 113">
              <a:extLst>
                <a:ext uri="{FF2B5EF4-FFF2-40B4-BE49-F238E27FC236}">
                  <a16:creationId xmlns:a16="http://schemas.microsoft.com/office/drawing/2014/main" id="{9CF4CD6F-4843-EA8D-B008-9359ADAB5EFB}"/>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7" name="object 114">
              <a:extLst>
                <a:ext uri="{FF2B5EF4-FFF2-40B4-BE49-F238E27FC236}">
                  <a16:creationId xmlns:a16="http://schemas.microsoft.com/office/drawing/2014/main" id="{A0C1C82D-92CE-D683-6C94-DB5B2DF3C13E}"/>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8" name="object 115">
              <a:extLst>
                <a:ext uri="{FF2B5EF4-FFF2-40B4-BE49-F238E27FC236}">
                  <a16:creationId xmlns:a16="http://schemas.microsoft.com/office/drawing/2014/main" id="{F891D6DE-D20D-C7FB-BD1D-4D51FF50049E}"/>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9" name="object 116">
              <a:extLst>
                <a:ext uri="{FF2B5EF4-FFF2-40B4-BE49-F238E27FC236}">
                  <a16:creationId xmlns:a16="http://schemas.microsoft.com/office/drawing/2014/main" id="{B0F097F5-DB9E-DE65-7933-1D961B828AE3}"/>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50" name="object 117">
              <a:extLst>
                <a:ext uri="{FF2B5EF4-FFF2-40B4-BE49-F238E27FC236}">
                  <a16:creationId xmlns:a16="http://schemas.microsoft.com/office/drawing/2014/main" id="{C323F837-CD67-D99F-5E69-46F83F02E721}"/>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51" name="object 118">
              <a:extLst>
                <a:ext uri="{FF2B5EF4-FFF2-40B4-BE49-F238E27FC236}">
                  <a16:creationId xmlns:a16="http://schemas.microsoft.com/office/drawing/2014/main" id="{D27BD0C1-A110-5531-9CB2-C95E04764544}"/>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252" name="object 119">
              <a:extLst>
                <a:ext uri="{FF2B5EF4-FFF2-40B4-BE49-F238E27FC236}">
                  <a16:creationId xmlns:a16="http://schemas.microsoft.com/office/drawing/2014/main" id="{C86239DC-A7B5-2110-FAA3-DF7CA340CE6B}"/>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253" name="object 120">
              <a:extLst>
                <a:ext uri="{FF2B5EF4-FFF2-40B4-BE49-F238E27FC236}">
                  <a16:creationId xmlns:a16="http://schemas.microsoft.com/office/drawing/2014/main" id="{41F2CC29-4727-633C-05DA-CFB90FE81168}"/>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254" name="object 121">
              <a:extLst>
                <a:ext uri="{FF2B5EF4-FFF2-40B4-BE49-F238E27FC236}">
                  <a16:creationId xmlns:a16="http://schemas.microsoft.com/office/drawing/2014/main" id="{9369D896-B09E-62F6-38CF-1031106BC065}"/>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255" name="object 122">
              <a:extLst>
                <a:ext uri="{FF2B5EF4-FFF2-40B4-BE49-F238E27FC236}">
                  <a16:creationId xmlns:a16="http://schemas.microsoft.com/office/drawing/2014/main" id="{003E35C9-8F58-3D53-0757-9A66A28AA940}"/>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sp>
        <p:nvSpPr>
          <p:cNvPr id="126" name="object 121">
            <a:extLst>
              <a:ext uri="{FF2B5EF4-FFF2-40B4-BE49-F238E27FC236}">
                <a16:creationId xmlns:a16="http://schemas.microsoft.com/office/drawing/2014/main" id="{32705998-3F02-9399-4254-30D45D6B8A3F}"/>
              </a:ext>
            </a:extLst>
          </p:cNvPr>
          <p:cNvSpPr txBox="1"/>
          <p:nvPr userDrawn="1"/>
        </p:nvSpPr>
        <p:spPr>
          <a:xfrm>
            <a:off x="504000" y="4129172"/>
            <a:ext cx="3999273" cy="764889"/>
          </a:xfrm>
          <a:prstGeom prst="rect">
            <a:avLst/>
          </a:prstGeom>
        </p:spPr>
        <p:txBody>
          <a:bodyPr vert="horz" wrap="square" lIns="0" tIns="0" rIns="0" bIns="0" rtlCol="0">
            <a:spAutoFit/>
          </a:bodyPr>
          <a:lstStyle/>
          <a:p>
            <a:pPr>
              <a:lnSpc>
                <a:spcPts val="1978"/>
              </a:lnSpc>
            </a:pPr>
            <a:r>
              <a:rPr sz="1683" b="0" i="0" dirty="0">
                <a:solidFill>
                  <a:srgbClr val="004A88"/>
                </a:solidFill>
                <a:latin typeface="Arial" panose="020B0604020202020204" pitchFamily="34" charset="0"/>
                <a:cs typeface="Arial" panose="020B0604020202020204" pitchFamily="34" charset="0"/>
              </a:rPr>
              <a:t>U</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T</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R</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H</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M</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S</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P</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R</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Ä</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S</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5" dirty="0">
                <a:solidFill>
                  <a:srgbClr val="004A88"/>
                </a:solidFill>
                <a:latin typeface="Arial" panose="020B0604020202020204" pitchFamily="34" charset="0"/>
                <a:cs typeface="Arial" panose="020B0604020202020204" pitchFamily="34" charset="0"/>
              </a:rPr>
              <a:t> </a:t>
            </a:r>
            <a:r>
              <a:rPr sz="1683" b="0" i="0" spc="89" dirty="0">
                <a:solidFill>
                  <a:srgbClr val="004A88"/>
                </a:solidFill>
                <a:latin typeface="Arial" panose="020B0604020202020204" pitchFamily="34" charset="0"/>
                <a:cs typeface="Arial" panose="020B0604020202020204" pitchFamily="34" charset="0"/>
              </a:rPr>
              <a:t>TAT</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I</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O</a:t>
            </a:r>
            <a:r>
              <a:rPr sz="1683" b="0" i="0" spc="-202" dirty="0">
                <a:solidFill>
                  <a:srgbClr val="004A88"/>
                </a:solidFill>
                <a:latin typeface="Arial" panose="020B0604020202020204" pitchFamily="34" charset="0"/>
                <a:cs typeface="Arial" panose="020B0604020202020204" pitchFamily="34" charset="0"/>
              </a:rPr>
              <a:t> </a:t>
            </a:r>
            <a:r>
              <a:rPr sz="1683" b="0" i="0" spc="-23" dirty="0">
                <a:solidFill>
                  <a:srgbClr val="004A88"/>
                </a:solidFill>
                <a:latin typeface="Arial" panose="020B0604020202020204" pitchFamily="34" charset="0"/>
                <a:cs typeface="Arial" panose="020B0604020202020204" pitchFamily="34" charset="0"/>
              </a:rPr>
              <a:t>N</a:t>
            </a:r>
            <a:endParaRPr sz="1683" b="0" i="0" dirty="0">
              <a:latin typeface="Arial" panose="020B0604020202020204" pitchFamily="34" charset="0"/>
              <a:cs typeface="Arial" panose="020B0604020202020204" pitchFamily="34" charset="0"/>
            </a:endParaRPr>
          </a:p>
          <a:p>
            <a:pPr>
              <a:lnSpc>
                <a:spcPct val="100000"/>
              </a:lnSpc>
              <a:spcBef>
                <a:spcPts val="273"/>
              </a:spcBef>
            </a:pPr>
            <a:r>
              <a:rPr sz="1387" b="0" i="0" spc="27" dirty="0">
                <a:solidFill>
                  <a:srgbClr val="004A88"/>
                </a:solidFill>
                <a:latin typeface="Arial" panose="020B0604020202020204" pitchFamily="34" charset="0"/>
                <a:cs typeface="Arial" panose="020B0604020202020204" pitchFamily="34" charset="0"/>
              </a:rPr>
              <a:t>A.W.</a:t>
            </a:r>
            <a:r>
              <a:rPr sz="1387" b="0" i="0" spc="155" dirty="0">
                <a:solidFill>
                  <a:srgbClr val="004A88"/>
                </a:solidFill>
                <a:latin typeface="Arial" panose="020B0604020202020204" pitchFamily="34" charset="0"/>
                <a:cs typeface="Arial" panose="020B0604020202020204" pitchFamily="34" charset="0"/>
              </a:rPr>
              <a:t> </a:t>
            </a:r>
            <a:r>
              <a:rPr sz="1387" b="0" i="0" spc="55" dirty="0">
                <a:solidFill>
                  <a:srgbClr val="004A88"/>
                </a:solidFill>
                <a:latin typeface="Arial" panose="020B0604020202020204" pitchFamily="34" charset="0"/>
                <a:cs typeface="Arial" panose="020B0604020202020204" pitchFamily="34" charset="0"/>
              </a:rPr>
              <a:t>Faber-</a:t>
            </a:r>
            <a:r>
              <a:rPr sz="1387" b="0" i="0" spc="52" dirty="0">
                <a:solidFill>
                  <a:srgbClr val="004A88"/>
                </a:solidFill>
                <a:latin typeface="Arial" panose="020B0604020202020204" pitchFamily="34" charset="0"/>
                <a:cs typeface="Arial" panose="020B0604020202020204" pitchFamily="34" charset="0"/>
              </a:rPr>
              <a:t>Castell</a:t>
            </a:r>
            <a:r>
              <a:rPr sz="1387" b="0" i="0" spc="157" dirty="0">
                <a:solidFill>
                  <a:srgbClr val="004A88"/>
                </a:solidFill>
                <a:latin typeface="Arial" panose="020B0604020202020204" pitchFamily="34" charset="0"/>
                <a:cs typeface="Arial" panose="020B0604020202020204" pitchFamily="34" charset="0"/>
              </a:rPr>
              <a:t> </a:t>
            </a:r>
            <a:r>
              <a:rPr sz="1387" b="0" i="0" spc="59" dirty="0">
                <a:solidFill>
                  <a:srgbClr val="004A88"/>
                </a:solidFill>
                <a:latin typeface="Arial" panose="020B0604020202020204" pitchFamily="34" charset="0"/>
                <a:cs typeface="Arial" panose="020B0604020202020204" pitchFamily="34" charset="0"/>
              </a:rPr>
              <a:t>Cosmetics</a:t>
            </a:r>
            <a:r>
              <a:rPr sz="1387" b="0" i="0" spc="155" dirty="0">
                <a:solidFill>
                  <a:srgbClr val="004A88"/>
                </a:solidFill>
                <a:latin typeface="Arial" panose="020B0604020202020204" pitchFamily="34" charset="0"/>
                <a:cs typeface="Arial" panose="020B0604020202020204" pitchFamily="34" charset="0"/>
              </a:rPr>
              <a:t> </a:t>
            </a:r>
            <a:r>
              <a:rPr sz="1387" b="0" i="0" spc="59" dirty="0">
                <a:solidFill>
                  <a:srgbClr val="004A88"/>
                </a:solidFill>
                <a:latin typeface="Arial" panose="020B0604020202020204" pitchFamily="34" charset="0"/>
                <a:cs typeface="Arial" panose="020B0604020202020204" pitchFamily="34" charset="0"/>
              </a:rPr>
              <a:t>GmbH</a:t>
            </a:r>
            <a:endParaRPr sz="1387" b="0" i="0" dirty="0">
              <a:latin typeface="Arial" panose="020B0604020202020204" pitchFamily="34" charset="0"/>
              <a:cs typeface="Arial" panose="020B0604020202020204" pitchFamily="34" charset="0"/>
            </a:endParaRPr>
          </a:p>
        </p:txBody>
      </p:sp>
      <p:pic>
        <p:nvPicPr>
          <p:cNvPr id="127" name="object 122">
            <a:extLst>
              <a:ext uri="{FF2B5EF4-FFF2-40B4-BE49-F238E27FC236}">
                <a16:creationId xmlns:a16="http://schemas.microsoft.com/office/drawing/2014/main" id="{8ABC3791-1812-92BB-7A58-24FB12194F93}"/>
              </a:ext>
            </a:extLst>
          </p:cNvPr>
          <p:cNvPicPr/>
          <p:nvPr userDrawn="1"/>
        </p:nvPicPr>
        <p:blipFill>
          <a:blip r:embed="rId3" cstate="print"/>
          <a:stretch>
            <a:fillRect/>
          </a:stretch>
        </p:blipFill>
        <p:spPr>
          <a:xfrm>
            <a:off x="0" y="1155702"/>
            <a:ext cx="9144000" cy="3987437"/>
          </a:xfrm>
          <a:prstGeom prst="rect">
            <a:avLst/>
          </a:prstGeom>
        </p:spPr>
      </p:pic>
      <p:sp>
        <p:nvSpPr>
          <p:cNvPr id="2" name="object 122">
            <a:extLst>
              <a:ext uri="{FF2B5EF4-FFF2-40B4-BE49-F238E27FC236}">
                <a16:creationId xmlns:a16="http://schemas.microsoft.com/office/drawing/2014/main" id="{F243E451-8B1D-A622-44C0-F24995672F6E}"/>
              </a:ext>
            </a:extLst>
          </p:cNvPr>
          <p:cNvSpPr txBox="1"/>
          <p:nvPr userDrawn="1"/>
        </p:nvSpPr>
        <p:spPr>
          <a:xfrm>
            <a:off x="504285" y="4129172"/>
            <a:ext cx="3998992" cy="764889"/>
          </a:xfrm>
          <a:prstGeom prst="rect">
            <a:avLst/>
          </a:prstGeom>
        </p:spPr>
        <p:txBody>
          <a:bodyPr vert="horz" wrap="square" lIns="0" tIns="0" rIns="0" bIns="0" rtlCol="0">
            <a:spAutoFit/>
          </a:bodyPr>
          <a:lstStyle/>
          <a:p>
            <a:pPr>
              <a:lnSpc>
                <a:spcPts val="1978"/>
              </a:lnSpc>
            </a:pPr>
            <a:r>
              <a:rPr sz="1683" b="0" i="0" dirty="0">
                <a:solidFill>
                  <a:srgbClr val="004A88"/>
                </a:solidFill>
                <a:latin typeface="Arial" panose="020B0604020202020204" pitchFamily="34" charset="0"/>
                <a:cs typeface="Arial" panose="020B0604020202020204" pitchFamily="34" charset="0"/>
              </a:rPr>
              <a:t>U</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T</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R</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H</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M</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S</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P</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R</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Ä</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S</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E</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N</a:t>
            </a:r>
            <a:r>
              <a:rPr sz="1683" b="0" i="0" spc="-205" dirty="0">
                <a:solidFill>
                  <a:srgbClr val="004A88"/>
                </a:solidFill>
                <a:latin typeface="Arial" panose="020B0604020202020204" pitchFamily="34" charset="0"/>
                <a:cs typeface="Arial" panose="020B0604020202020204" pitchFamily="34" charset="0"/>
              </a:rPr>
              <a:t> </a:t>
            </a:r>
            <a:r>
              <a:rPr sz="1683" b="0" i="0" spc="89" dirty="0">
                <a:solidFill>
                  <a:srgbClr val="004A88"/>
                </a:solidFill>
                <a:latin typeface="Arial" panose="020B0604020202020204" pitchFamily="34" charset="0"/>
                <a:cs typeface="Arial" panose="020B0604020202020204" pitchFamily="34" charset="0"/>
              </a:rPr>
              <a:t>TAT</a:t>
            </a:r>
            <a:r>
              <a:rPr sz="1683" b="0" i="0" spc="-202"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I</a:t>
            </a:r>
            <a:r>
              <a:rPr sz="1683" b="0" i="0" spc="-205" dirty="0">
                <a:solidFill>
                  <a:srgbClr val="004A88"/>
                </a:solidFill>
                <a:latin typeface="Arial" panose="020B0604020202020204" pitchFamily="34" charset="0"/>
                <a:cs typeface="Arial" panose="020B0604020202020204" pitchFamily="34" charset="0"/>
              </a:rPr>
              <a:t> </a:t>
            </a:r>
            <a:r>
              <a:rPr sz="1683" b="0" i="0" dirty="0">
                <a:solidFill>
                  <a:srgbClr val="004A88"/>
                </a:solidFill>
                <a:latin typeface="Arial" panose="020B0604020202020204" pitchFamily="34" charset="0"/>
                <a:cs typeface="Arial" panose="020B0604020202020204" pitchFamily="34" charset="0"/>
              </a:rPr>
              <a:t>O</a:t>
            </a:r>
            <a:r>
              <a:rPr sz="1683" b="0" i="0" spc="-202" dirty="0">
                <a:solidFill>
                  <a:srgbClr val="004A88"/>
                </a:solidFill>
                <a:latin typeface="Arial" panose="020B0604020202020204" pitchFamily="34" charset="0"/>
                <a:cs typeface="Arial" panose="020B0604020202020204" pitchFamily="34" charset="0"/>
              </a:rPr>
              <a:t> </a:t>
            </a:r>
            <a:r>
              <a:rPr sz="1683" b="0" i="0" spc="-23" dirty="0">
                <a:solidFill>
                  <a:srgbClr val="004A88"/>
                </a:solidFill>
                <a:latin typeface="Arial" panose="020B0604020202020204" pitchFamily="34" charset="0"/>
                <a:cs typeface="Arial" panose="020B0604020202020204" pitchFamily="34" charset="0"/>
              </a:rPr>
              <a:t>N</a:t>
            </a:r>
            <a:endParaRPr sz="1683" b="0" i="0" dirty="0">
              <a:latin typeface="Arial" panose="020B0604020202020204" pitchFamily="34" charset="0"/>
              <a:cs typeface="Arial" panose="020B0604020202020204" pitchFamily="34" charset="0"/>
            </a:endParaRPr>
          </a:p>
          <a:p>
            <a:pPr>
              <a:spcBef>
                <a:spcPts val="273"/>
              </a:spcBef>
            </a:pPr>
            <a:r>
              <a:rPr sz="1387" b="0" i="0" spc="27" dirty="0">
                <a:solidFill>
                  <a:srgbClr val="004A88"/>
                </a:solidFill>
                <a:latin typeface="Arial" panose="020B0604020202020204" pitchFamily="34" charset="0"/>
                <a:cs typeface="Arial" panose="020B0604020202020204" pitchFamily="34" charset="0"/>
              </a:rPr>
              <a:t>A.W.</a:t>
            </a:r>
            <a:r>
              <a:rPr sz="1387" b="0" i="0" spc="155" dirty="0">
                <a:solidFill>
                  <a:srgbClr val="004A88"/>
                </a:solidFill>
                <a:latin typeface="Arial" panose="020B0604020202020204" pitchFamily="34" charset="0"/>
                <a:cs typeface="Arial" panose="020B0604020202020204" pitchFamily="34" charset="0"/>
              </a:rPr>
              <a:t> </a:t>
            </a:r>
            <a:r>
              <a:rPr sz="1387" b="0" i="0" spc="55" dirty="0">
                <a:solidFill>
                  <a:srgbClr val="004A88"/>
                </a:solidFill>
                <a:latin typeface="Arial" panose="020B0604020202020204" pitchFamily="34" charset="0"/>
                <a:cs typeface="Arial" panose="020B0604020202020204" pitchFamily="34" charset="0"/>
              </a:rPr>
              <a:t>Faber-</a:t>
            </a:r>
            <a:r>
              <a:rPr sz="1387" b="0" i="0" spc="52" dirty="0">
                <a:solidFill>
                  <a:srgbClr val="004A88"/>
                </a:solidFill>
                <a:latin typeface="Arial" panose="020B0604020202020204" pitchFamily="34" charset="0"/>
                <a:cs typeface="Arial" panose="020B0604020202020204" pitchFamily="34" charset="0"/>
              </a:rPr>
              <a:t>Castell</a:t>
            </a:r>
            <a:r>
              <a:rPr sz="1387" b="0" i="0" spc="157" dirty="0">
                <a:solidFill>
                  <a:srgbClr val="004A88"/>
                </a:solidFill>
                <a:latin typeface="Arial" panose="020B0604020202020204" pitchFamily="34" charset="0"/>
                <a:cs typeface="Arial" panose="020B0604020202020204" pitchFamily="34" charset="0"/>
              </a:rPr>
              <a:t> </a:t>
            </a:r>
            <a:r>
              <a:rPr sz="1387" b="0" i="0" spc="59" dirty="0">
                <a:solidFill>
                  <a:srgbClr val="004A88"/>
                </a:solidFill>
                <a:latin typeface="Arial" panose="020B0604020202020204" pitchFamily="34" charset="0"/>
                <a:cs typeface="Arial" panose="020B0604020202020204" pitchFamily="34" charset="0"/>
              </a:rPr>
              <a:t>Cosmetics</a:t>
            </a:r>
            <a:r>
              <a:rPr sz="1387" b="0" i="0" spc="155" dirty="0">
                <a:solidFill>
                  <a:srgbClr val="004A88"/>
                </a:solidFill>
                <a:latin typeface="Arial" panose="020B0604020202020204" pitchFamily="34" charset="0"/>
                <a:cs typeface="Arial" panose="020B0604020202020204" pitchFamily="34" charset="0"/>
              </a:rPr>
              <a:t> </a:t>
            </a:r>
            <a:r>
              <a:rPr sz="1387" b="0" i="0" spc="59" dirty="0">
                <a:solidFill>
                  <a:srgbClr val="004A88"/>
                </a:solidFill>
                <a:latin typeface="Arial" panose="020B0604020202020204" pitchFamily="34" charset="0"/>
                <a:cs typeface="Arial" panose="020B0604020202020204" pitchFamily="34" charset="0"/>
              </a:rPr>
              <a:t>GmbH</a:t>
            </a:r>
            <a:endParaRPr sz="1387" b="0" i="0" dirty="0">
              <a:latin typeface="Arial" panose="020B0604020202020204" pitchFamily="34" charset="0"/>
              <a:cs typeface="Arial" panose="020B0604020202020204" pitchFamily="34" charset="0"/>
            </a:endParaRPr>
          </a:p>
        </p:txBody>
      </p:sp>
      <p:pic>
        <p:nvPicPr>
          <p:cNvPr id="4" name="object 124">
            <a:extLst>
              <a:ext uri="{FF2B5EF4-FFF2-40B4-BE49-F238E27FC236}">
                <a16:creationId xmlns:a16="http://schemas.microsoft.com/office/drawing/2014/main" id="{70A77B76-70CA-EB5B-A448-FA24802F81D7}"/>
              </a:ext>
            </a:extLst>
          </p:cNvPr>
          <p:cNvPicPr/>
          <p:nvPr/>
        </p:nvPicPr>
        <p:blipFill>
          <a:blip r:embed="rId4" cstate="print"/>
          <a:stretch>
            <a:fillRect/>
          </a:stretch>
        </p:blipFill>
        <p:spPr>
          <a:xfrm>
            <a:off x="321" y="1142924"/>
            <a:ext cx="9143358" cy="4000215"/>
          </a:xfrm>
          <a:prstGeom prst="rect">
            <a:avLst/>
          </a:prstGeom>
        </p:spPr>
      </p:pic>
      <p:sp>
        <p:nvSpPr>
          <p:cNvPr id="6" name="object 126">
            <a:extLst>
              <a:ext uri="{FF2B5EF4-FFF2-40B4-BE49-F238E27FC236}">
                <a16:creationId xmlns:a16="http://schemas.microsoft.com/office/drawing/2014/main" id="{5E2EE4DD-322D-AB04-AB80-C5998FC5C54D}"/>
              </a:ext>
            </a:extLst>
          </p:cNvPr>
          <p:cNvSpPr txBox="1"/>
          <p:nvPr userDrawn="1"/>
        </p:nvSpPr>
        <p:spPr>
          <a:xfrm>
            <a:off x="4499107" y="3058153"/>
            <a:ext cx="3029207" cy="491410"/>
          </a:xfrm>
          <a:prstGeom prst="rect">
            <a:avLst/>
          </a:prstGeom>
        </p:spPr>
        <p:txBody>
          <a:bodyPr vert="horz" wrap="square" lIns="0" tIns="29457" rIns="0" bIns="0" rtlCol="0">
            <a:spAutoFit/>
          </a:bodyPr>
          <a:lstStyle/>
          <a:p>
            <a:pPr marL="457745" marR="2310" indent="-452258">
              <a:lnSpc>
                <a:spcPts val="1806"/>
              </a:lnSpc>
              <a:spcBef>
                <a:spcPts val="231"/>
              </a:spcBef>
            </a:pPr>
            <a:r>
              <a:rPr sz="1500" dirty="0">
                <a:solidFill>
                  <a:srgbClr val="FFFFFF"/>
                </a:solidFill>
                <a:latin typeface="Arial" panose="020B0604020202020204" pitchFamily="34" charset="0"/>
                <a:cs typeface="Arial" panose="020B0604020202020204" pitchFamily="34" charset="0"/>
              </a:rPr>
              <a:t>„Gerade</a:t>
            </a:r>
            <a:r>
              <a:rPr sz="1500" spc="41"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angekommen</a:t>
            </a:r>
            <a:r>
              <a:rPr sz="1500" spc="48"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und</a:t>
            </a:r>
            <a:r>
              <a:rPr sz="1500" spc="45" dirty="0">
                <a:solidFill>
                  <a:srgbClr val="FFFFFF"/>
                </a:solidFill>
                <a:latin typeface="Arial" panose="020B0604020202020204" pitchFamily="34" charset="0"/>
                <a:cs typeface="Arial" panose="020B0604020202020204" pitchFamily="34" charset="0"/>
              </a:rPr>
              <a:t> </a:t>
            </a:r>
            <a:r>
              <a:rPr sz="1500" spc="-5" dirty="0">
                <a:solidFill>
                  <a:srgbClr val="FFFFFF"/>
                </a:solidFill>
                <a:latin typeface="Arial" panose="020B0604020202020204" pitchFamily="34" charset="0"/>
                <a:cs typeface="Arial" panose="020B0604020202020204" pitchFamily="34" charset="0"/>
              </a:rPr>
              <a:t>schon </a:t>
            </a:r>
            <a:r>
              <a:rPr sz="1500" dirty="0">
                <a:solidFill>
                  <a:srgbClr val="FFFFFF"/>
                </a:solidFill>
                <a:latin typeface="Arial" panose="020B0604020202020204" pitchFamily="34" charset="0"/>
                <a:cs typeface="Arial" panose="020B0604020202020204" pitchFamily="34" charset="0"/>
              </a:rPr>
              <a:t>Zeit</a:t>
            </a:r>
            <a:r>
              <a:rPr sz="1500" spc="2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für</a:t>
            </a:r>
            <a:r>
              <a:rPr sz="1500" spc="2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die</a:t>
            </a:r>
            <a:r>
              <a:rPr sz="1500" spc="2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schönen</a:t>
            </a:r>
            <a:r>
              <a:rPr sz="1500" spc="25" dirty="0">
                <a:solidFill>
                  <a:srgbClr val="FFFFFF"/>
                </a:solidFill>
                <a:latin typeface="Arial" panose="020B0604020202020204" pitchFamily="34" charset="0"/>
                <a:cs typeface="Arial" panose="020B0604020202020204" pitchFamily="34" charset="0"/>
              </a:rPr>
              <a:t> </a:t>
            </a:r>
            <a:r>
              <a:rPr sz="1500" spc="-5" dirty="0">
                <a:solidFill>
                  <a:srgbClr val="FFFFFF"/>
                </a:solidFill>
                <a:latin typeface="Arial" panose="020B0604020202020204" pitchFamily="34" charset="0"/>
                <a:cs typeface="Arial" panose="020B0604020202020204" pitchFamily="34" charset="0"/>
              </a:rPr>
              <a:t>Dinge!?“</a:t>
            </a:r>
            <a:endParaRPr sz="1500" dirty="0">
              <a:latin typeface="Arial" panose="020B0604020202020204" pitchFamily="34" charset="0"/>
              <a:cs typeface="Arial" panose="020B0604020202020204" pitchFamily="34" charset="0"/>
            </a:endParaRPr>
          </a:p>
        </p:txBody>
      </p:sp>
      <p:grpSp>
        <p:nvGrpSpPr>
          <p:cNvPr id="128" name="object 127">
            <a:extLst>
              <a:ext uri="{FF2B5EF4-FFF2-40B4-BE49-F238E27FC236}">
                <a16:creationId xmlns:a16="http://schemas.microsoft.com/office/drawing/2014/main" id="{F49BD1B1-252A-FCE8-DAFC-08227DF2BB36}"/>
              </a:ext>
            </a:extLst>
          </p:cNvPr>
          <p:cNvGrpSpPr/>
          <p:nvPr userDrawn="1"/>
        </p:nvGrpSpPr>
        <p:grpSpPr>
          <a:xfrm>
            <a:off x="4923876" y="3639082"/>
            <a:ext cx="2386341" cy="833183"/>
            <a:chOff x="10825741" y="8001486"/>
            <a:chExt cx="5247005" cy="1831975"/>
          </a:xfrm>
        </p:grpSpPr>
        <p:sp>
          <p:nvSpPr>
            <p:cNvPr id="129" name="object 128">
              <a:extLst>
                <a:ext uri="{FF2B5EF4-FFF2-40B4-BE49-F238E27FC236}">
                  <a16:creationId xmlns:a16="http://schemas.microsoft.com/office/drawing/2014/main" id="{FFCD04D4-EE8A-DD13-3A93-97B8D1BA67A3}"/>
                </a:ext>
              </a:extLst>
            </p:cNvPr>
            <p:cNvSpPr/>
            <p:nvPr/>
          </p:nvSpPr>
          <p:spPr>
            <a:xfrm>
              <a:off x="10834738" y="8010483"/>
              <a:ext cx="5229225" cy="422909"/>
            </a:xfrm>
            <a:custGeom>
              <a:avLst/>
              <a:gdLst/>
              <a:ahLst/>
              <a:cxnLst/>
              <a:rect l="l" t="t" r="r" b="b"/>
              <a:pathLst>
                <a:path w="5229225" h="422909">
                  <a:moveTo>
                    <a:pt x="0" y="27"/>
                  </a:moveTo>
                  <a:lnTo>
                    <a:pt x="659358" y="27"/>
                  </a:lnTo>
                  <a:lnTo>
                    <a:pt x="942435" y="422626"/>
                  </a:lnTo>
                  <a:lnTo>
                    <a:pt x="942407" y="0"/>
                  </a:lnTo>
                  <a:lnTo>
                    <a:pt x="5228852" y="27"/>
                  </a:lnTo>
                </a:path>
              </a:pathLst>
            </a:custGeom>
            <a:ln w="17994">
              <a:solidFill>
                <a:srgbClr val="FFFFFF"/>
              </a:solidFill>
            </a:ln>
          </p:spPr>
          <p:txBody>
            <a:bodyPr wrap="square" lIns="0" tIns="0" rIns="0" bIns="0" rtlCol="0"/>
            <a:lstStyle/>
            <a:p>
              <a:endParaRPr/>
            </a:p>
          </p:txBody>
        </p:sp>
        <p:sp>
          <p:nvSpPr>
            <p:cNvPr id="137" name="object 129">
              <a:extLst>
                <a:ext uri="{FF2B5EF4-FFF2-40B4-BE49-F238E27FC236}">
                  <a16:creationId xmlns:a16="http://schemas.microsoft.com/office/drawing/2014/main" id="{72098B27-D459-529A-4AAC-431505A32103}"/>
                </a:ext>
              </a:extLst>
            </p:cNvPr>
            <p:cNvSpPr/>
            <p:nvPr/>
          </p:nvSpPr>
          <p:spPr>
            <a:xfrm>
              <a:off x="12557866" y="9401221"/>
              <a:ext cx="2991485" cy="422909"/>
            </a:xfrm>
            <a:custGeom>
              <a:avLst/>
              <a:gdLst/>
              <a:ahLst/>
              <a:cxnLst/>
              <a:rect l="l" t="t" r="r" b="b"/>
              <a:pathLst>
                <a:path w="2991484" h="422909">
                  <a:moveTo>
                    <a:pt x="2991378" y="27"/>
                  </a:moveTo>
                  <a:lnTo>
                    <a:pt x="965275" y="27"/>
                  </a:lnTo>
                  <a:lnTo>
                    <a:pt x="682115" y="422737"/>
                  </a:lnTo>
                  <a:lnTo>
                    <a:pt x="682143" y="0"/>
                  </a:lnTo>
                  <a:lnTo>
                    <a:pt x="0" y="27"/>
                  </a:lnTo>
                </a:path>
              </a:pathLst>
            </a:custGeom>
            <a:ln w="17994">
              <a:solidFill>
                <a:srgbClr val="FFFFFF"/>
              </a:solidFill>
            </a:ln>
          </p:spPr>
          <p:txBody>
            <a:bodyPr wrap="square" lIns="0" tIns="0" rIns="0" bIns="0" rtlCol="0"/>
            <a:lstStyle/>
            <a:p>
              <a:endParaRPr/>
            </a:p>
          </p:txBody>
        </p:sp>
      </p:grpSp>
      <p:sp>
        <p:nvSpPr>
          <p:cNvPr id="138" name="object 130">
            <a:extLst>
              <a:ext uri="{FF2B5EF4-FFF2-40B4-BE49-F238E27FC236}">
                <a16:creationId xmlns:a16="http://schemas.microsoft.com/office/drawing/2014/main" id="{4DA6DE05-085C-08CD-6873-6294D758BCAC}"/>
              </a:ext>
            </a:extLst>
          </p:cNvPr>
          <p:cNvSpPr txBox="1"/>
          <p:nvPr userDrawn="1"/>
        </p:nvSpPr>
        <p:spPr>
          <a:xfrm>
            <a:off x="5629277" y="3941021"/>
            <a:ext cx="1552580" cy="238997"/>
          </a:xfrm>
          <a:prstGeom prst="rect">
            <a:avLst/>
          </a:prstGeom>
        </p:spPr>
        <p:txBody>
          <a:bodyPr vert="horz" wrap="square" lIns="0" tIns="8086" rIns="0" bIns="0" rtlCol="0">
            <a:spAutoFit/>
          </a:bodyPr>
          <a:lstStyle/>
          <a:p>
            <a:pPr marL="5776">
              <a:spcBef>
                <a:spcPts val="64"/>
              </a:spcBef>
            </a:pPr>
            <a:r>
              <a:rPr sz="1500" dirty="0">
                <a:solidFill>
                  <a:srgbClr val="FFFFFF"/>
                </a:solidFill>
                <a:latin typeface="Arial" panose="020B0604020202020204" pitchFamily="34" charset="0"/>
                <a:cs typeface="Arial" panose="020B0604020202020204" pitchFamily="34" charset="0"/>
              </a:rPr>
              <a:t>„Gewusst</a:t>
            </a:r>
            <a:r>
              <a:rPr sz="1500" spc="5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wie</a:t>
            </a:r>
            <a:r>
              <a:rPr sz="1500" spc="55" dirty="0">
                <a:solidFill>
                  <a:srgbClr val="FFFFFF"/>
                </a:solidFill>
                <a:latin typeface="Arial" panose="020B0604020202020204" pitchFamily="34" charset="0"/>
                <a:cs typeface="Arial" panose="020B0604020202020204" pitchFamily="34" charset="0"/>
              </a:rPr>
              <a:t> </a:t>
            </a:r>
            <a:r>
              <a:rPr sz="1500" dirty="0">
                <a:solidFill>
                  <a:srgbClr val="FFFFFF"/>
                </a:solidFill>
                <a:latin typeface="Arial" panose="020B0604020202020204" pitchFamily="34" charset="0"/>
                <a:cs typeface="Arial" panose="020B0604020202020204" pitchFamily="34" charset="0"/>
              </a:rPr>
              <a:t>;-</a:t>
            </a:r>
            <a:r>
              <a:rPr sz="1500" spc="-11" dirty="0">
                <a:solidFill>
                  <a:srgbClr val="FFFFFF"/>
                </a:solidFill>
                <a:latin typeface="Arial" panose="020B0604020202020204" pitchFamily="34" charset="0"/>
                <a:cs typeface="Arial" panose="020B0604020202020204" pitchFamily="34" charset="0"/>
              </a:rPr>
              <a:t>)“</a:t>
            </a:r>
            <a:endParaRPr sz="15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DD36186A-8095-4519-1426-351A697424F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567" t="45556" r="19535" b="42593"/>
          <a:stretch/>
        </p:blipFill>
        <p:spPr>
          <a:xfrm>
            <a:off x="7027200" y="330476"/>
            <a:ext cx="1780251" cy="506910"/>
          </a:xfrm>
          <a:prstGeom prst="rect">
            <a:avLst/>
          </a:prstGeom>
        </p:spPr>
      </p:pic>
    </p:spTree>
    <p:extLst>
      <p:ext uri="{BB962C8B-B14F-4D97-AF65-F5344CB8AC3E}">
        <p14:creationId xmlns:p14="http://schemas.microsoft.com/office/powerpoint/2010/main" val="1891569766"/>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0" y="856800"/>
            <a:ext cx="9144000" cy="4283747"/>
          </a:xfrm>
          <a:custGeom>
            <a:avLst/>
            <a:gdLst/>
            <a:ahLst/>
            <a:cxnLst/>
            <a:rect l="l" t="t" r="r" b="b"/>
            <a:pathLst>
              <a:path w="20104100" h="9418955">
                <a:moveTo>
                  <a:pt x="20104099" y="0"/>
                </a:moveTo>
                <a:lnTo>
                  <a:pt x="0" y="0"/>
                </a:lnTo>
                <a:lnTo>
                  <a:pt x="0" y="9418854"/>
                </a:lnTo>
                <a:lnTo>
                  <a:pt x="20104099" y="9418854"/>
                </a:lnTo>
                <a:lnTo>
                  <a:pt x="20104099" y="0"/>
                </a:lnTo>
                <a:close/>
              </a:path>
            </a:pathLst>
          </a:custGeom>
          <a:solidFill>
            <a:srgbClr val="EFF7FB">
              <a:alpha val="79998"/>
            </a:srgbClr>
          </a:solidFill>
        </p:spPr>
        <p:txBody>
          <a:bodyPr wrap="square" lIns="0" tIns="0" rIns="0" bIns="0" rtlCol="0"/>
          <a:lstStyle/>
          <a:p>
            <a:endParaRPr/>
          </a:p>
        </p:txBody>
      </p:sp>
      <p:sp>
        <p:nvSpPr>
          <p:cNvPr id="3" name="Holder 6">
            <a:extLst>
              <a:ext uri="{FF2B5EF4-FFF2-40B4-BE49-F238E27FC236}">
                <a16:creationId xmlns:a16="http://schemas.microsoft.com/office/drawing/2014/main" id="{BA7BA86B-F93B-43BF-312D-952BE47E0D9E}"/>
              </a:ext>
            </a:extLst>
          </p:cNvPr>
          <p:cNvSpPr>
            <a:spLocks noGrp="1"/>
          </p:cNvSpPr>
          <p:nvPr>
            <p:ph type="sldNum" sz="quarter" idx="4"/>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pic>
        <p:nvPicPr>
          <p:cNvPr id="2" name="Grafik 1">
            <a:extLst>
              <a:ext uri="{FF2B5EF4-FFF2-40B4-BE49-F238E27FC236}">
                <a16:creationId xmlns:a16="http://schemas.microsoft.com/office/drawing/2014/main" id="{0C9B3BDC-595D-F012-AFAA-FE91E6618AA2}"/>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1567" t="45556" r="19535" b="42593"/>
          <a:stretch/>
        </p:blipFill>
        <p:spPr>
          <a:xfrm>
            <a:off x="7578000" y="244800"/>
            <a:ext cx="1290682" cy="36751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737" r:id="rId2"/>
    <p:sldLayoutId id="2147483664" r:id="rId3"/>
    <p:sldLayoutId id="2147483665" r:id="rId4"/>
    <p:sldLayoutId id="2147483738" r:id="rId5"/>
    <p:sldLayoutId id="2147483739" r:id="rId6"/>
    <p:sldLayoutId id="2147483744" r:id="rId7"/>
    <p:sldLayoutId id="2147483740" r:id="rId8"/>
    <p:sldLayoutId id="2147483741" r:id="rId9"/>
    <p:sldLayoutId id="2147483742" r:id="rId10"/>
    <p:sldLayoutId id="2147483743" r:id="rId11"/>
    <p:sldLayoutId id="2147483745" r:id="rId12"/>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AA6C8A32-0C16-A415-A4DC-8F4D779D85DE}"/>
              </a:ext>
            </a:extLst>
          </p:cNvPr>
          <p:cNvSpPr>
            <a:spLocks noGrp="1"/>
          </p:cNvSpPr>
          <p:nvPr>
            <p:ph type="sldNum" sz="quarter" idx="4"/>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Arial" panose="020B0604020202020204" pitchFamily="34" charset="0"/>
                <a:cs typeface="Arial" panose="020B0604020202020204" pitchFamily="34" charset="0"/>
              </a:defRPr>
            </a:lvl1pPr>
          </a:lstStyle>
          <a:p>
            <a:pPr marL="17328" algn="r">
              <a:spcBef>
                <a:spcPts val="36"/>
              </a:spcBef>
            </a:pPr>
            <a:fld id="{81D60167-4931-47E6-BA6A-407CBD079E47}" type="slidenum">
              <a:rPr lang="de-DE" spc="-11" smtClean="0"/>
              <a:pPr marL="17328" algn="r">
                <a:spcBef>
                  <a:spcPts val="36"/>
                </a:spcBef>
              </a:pPr>
              <a:t>‹Nr.›</a:t>
            </a:fld>
            <a:endParaRPr lang="de-DE" spc="-11" dirty="0"/>
          </a:p>
        </p:txBody>
      </p:sp>
      <p:pic>
        <p:nvPicPr>
          <p:cNvPr id="4" name="Grafik 3">
            <a:extLst>
              <a:ext uri="{FF2B5EF4-FFF2-40B4-BE49-F238E27FC236}">
                <a16:creationId xmlns:a16="http://schemas.microsoft.com/office/drawing/2014/main" id="{733467CE-03CD-153A-F358-8569CCF0F73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567" t="45556" r="19535" b="42593"/>
          <a:stretch/>
        </p:blipFill>
        <p:spPr>
          <a:xfrm>
            <a:off x="7578000" y="244800"/>
            <a:ext cx="1290682" cy="367510"/>
          </a:xfrm>
          <a:prstGeom prst="rect">
            <a:avLst/>
          </a:prstGeom>
        </p:spPr>
      </p:pic>
    </p:spTree>
    <p:extLst>
      <p:ext uri="{BB962C8B-B14F-4D97-AF65-F5344CB8AC3E}">
        <p14:creationId xmlns:p14="http://schemas.microsoft.com/office/powerpoint/2010/main" val="9577624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emf"/><Relationship Id="rId2" Type="http://schemas.openxmlformats.org/officeDocument/2006/relationships/hyperlink" Target="mailto:lars.klinkner@dachser-kolb.de" TargetMode="External"/><Relationship Id="rId1" Type="http://schemas.openxmlformats.org/officeDocument/2006/relationships/slideLayout" Target="../slideLayouts/slideLayout8.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38B99BF-07E6-C1EF-AB2A-D69952FFC298}"/>
              </a:ext>
            </a:extLst>
          </p:cNvPr>
          <p:cNvSpPr txBox="1">
            <a:spLocks/>
          </p:cNvSpPr>
          <p:nvPr/>
        </p:nvSpPr>
        <p:spPr>
          <a:xfrm>
            <a:off x="337123" y="1885950"/>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1" spc="10" dirty="0">
                <a:solidFill>
                  <a:srgbClr val="083566"/>
                </a:solidFill>
                <a:latin typeface="Arial" panose="020B0604020202020204" pitchFamily="34" charset="0"/>
                <a:cs typeface="Arial" panose="020B0604020202020204" pitchFamily="34" charset="0"/>
              </a:rPr>
              <a:t>BUSINESS AREAS				20</a:t>
            </a:r>
          </a:p>
        </p:txBody>
      </p:sp>
      <p:sp>
        <p:nvSpPr>
          <p:cNvPr id="4" name="Titel 1">
            <a:extLst>
              <a:ext uri="{FF2B5EF4-FFF2-40B4-BE49-F238E27FC236}">
                <a16:creationId xmlns:a16="http://schemas.microsoft.com/office/drawing/2014/main" id="{CAB7941C-F38F-6A0E-35AC-3FD9F0F55026}"/>
              </a:ext>
            </a:extLst>
          </p:cNvPr>
          <p:cNvSpPr txBox="1">
            <a:spLocks/>
          </p:cNvSpPr>
          <p:nvPr/>
        </p:nvSpPr>
        <p:spPr>
          <a:xfrm>
            <a:off x="337123" y="2190750"/>
            <a:ext cx="6837494" cy="24500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600" spc="10" dirty="0">
                <a:solidFill>
                  <a:srgbClr val="083566"/>
                </a:solidFill>
                <a:latin typeface="Arial" panose="020B0604020202020204" pitchFamily="34" charset="0"/>
                <a:cs typeface="Arial" panose="020B0604020202020204" pitchFamily="34" charset="0"/>
              </a:rPr>
              <a:t>BUSINESS AREAS				16</a:t>
            </a:r>
          </a:p>
        </p:txBody>
      </p:sp>
      <p:sp>
        <p:nvSpPr>
          <p:cNvPr id="5" name="Titel 1">
            <a:extLst>
              <a:ext uri="{FF2B5EF4-FFF2-40B4-BE49-F238E27FC236}">
                <a16:creationId xmlns:a16="http://schemas.microsoft.com/office/drawing/2014/main" id="{3697FDC4-6C13-0ABB-E6F9-15E5CDE85B66}"/>
              </a:ext>
            </a:extLst>
          </p:cNvPr>
          <p:cNvSpPr txBox="1">
            <a:spLocks/>
          </p:cNvSpPr>
          <p:nvPr/>
        </p:nvSpPr>
        <p:spPr>
          <a:xfrm>
            <a:off x="337123" y="2419350"/>
            <a:ext cx="6837494" cy="18466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200" spc="10" dirty="0">
                <a:solidFill>
                  <a:srgbClr val="083566"/>
                </a:solidFill>
                <a:latin typeface="Arial" panose="020B0604020202020204" pitchFamily="34" charset="0"/>
                <a:cs typeface="Arial" panose="020B0604020202020204" pitchFamily="34" charset="0"/>
              </a:rPr>
              <a:t>BUSINESS AREAS			12</a:t>
            </a:r>
          </a:p>
        </p:txBody>
      </p:sp>
      <p:sp>
        <p:nvSpPr>
          <p:cNvPr id="6" name="Titel 1">
            <a:extLst>
              <a:ext uri="{FF2B5EF4-FFF2-40B4-BE49-F238E27FC236}">
                <a16:creationId xmlns:a16="http://schemas.microsoft.com/office/drawing/2014/main" id="{6620DD74-9041-1EE3-268D-823D9C9B051B}"/>
              </a:ext>
            </a:extLst>
          </p:cNvPr>
          <p:cNvSpPr txBox="1">
            <a:spLocks/>
          </p:cNvSpPr>
          <p:nvPr/>
        </p:nvSpPr>
        <p:spPr>
          <a:xfrm>
            <a:off x="337123" y="2647950"/>
            <a:ext cx="6837494" cy="154017"/>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001" spc="10" dirty="0">
                <a:solidFill>
                  <a:srgbClr val="083566"/>
                </a:solidFill>
                <a:latin typeface="Arial" panose="020B0604020202020204" pitchFamily="34" charset="0"/>
                <a:cs typeface="Arial" panose="020B0604020202020204" pitchFamily="34" charset="0"/>
              </a:rPr>
              <a:t>BUSINESS AREAS		10</a:t>
            </a:r>
          </a:p>
        </p:txBody>
      </p:sp>
      <p:sp>
        <p:nvSpPr>
          <p:cNvPr id="7" name="Titel 1">
            <a:extLst>
              <a:ext uri="{FF2B5EF4-FFF2-40B4-BE49-F238E27FC236}">
                <a16:creationId xmlns:a16="http://schemas.microsoft.com/office/drawing/2014/main" id="{59D38F16-BEBA-3ED3-90B3-70D1B115D363}"/>
              </a:ext>
            </a:extLst>
          </p:cNvPr>
          <p:cNvSpPr txBox="1">
            <a:spLocks/>
          </p:cNvSpPr>
          <p:nvPr/>
        </p:nvSpPr>
        <p:spPr>
          <a:xfrm>
            <a:off x="337123" y="2830281"/>
            <a:ext cx="6837494" cy="122469"/>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796" spc="10" dirty="0">
                <a:solidFill>
                  <a:srgbClr val="083566"/>
                </a:solidFill>
                <a:latin typeface="Arial" panose="020B0604020202020204" pitchFamily="34" charset="0"/>
                <a:cs typeface="Arial" panose="020B0604020202020204" pitchFamily="34" charset="0"/>
              </a:rPr>
              <a:t>BUSINESS AREAS	8</a:t>
            </a:r>
          </a:p>
        </p:txBody>
      </p:sp>
      <p:sp>
        <p:nvSpPr>
          <p:cNvPr id="8" name="Titel 1">
            <a:extLst>
              <a:ext uri="{FF2B5EF4-FFF2-40B4-BE49-F238E27FC236}">
                <a16:creationId xmlns:a16="http://schemas.microsoft.com/office/drawing/2014/main" id="{F2816BC5-8FE1-8492-A93B-3F0579B0FBD7}"/>
              </a:ext>
            </a:extLst>
          </p:cNvPr>
          <p:cNvSpPr txBox="1">
            <a:spLocks/>
          </p:cNvSpPr>
          <p:nvPr/>
        </p:nvSpPr>
        <p:spPr>
          <a:xfrm>
            <a:off x="337123" y="4581264"/>
            <a:ext cx="6837494" cy="123111"/>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800" spc="10" baseline="0" dirty="0" err="1">
                <a:solidFill>
                  <a:srgbClr val="083566"/>
                </a:solidFill>
                <a:latin typeface="Arial" panose="020B0604020202020204" pitchFamily="34" charset="0"/>
                <a:cs typeface="Arial" panose="020B0604020202020204" pitchFamily="34" charset="0"/>
              </a:rPr>
              <a:t>business</a:t>
            </a:r>
            <a:r>
              <a:rPr lang="de-DE" sz="800" spc="10" baseline="0" dirty="0">
                <a:solidFill>
                  <a:srgbClr val="083566"/>
                </a:solidFill>
                <a:latin typeface="Arial" panose="020B0604020202020204" pitchFamily="34" charset="0"/>
                <a:cs typeface="Arial" panose="020B0604020202020204" pitchFamily="34" charset="0"/>
              </a:rPr>
              <a:t> </a:t>
            </a:r>
            <a:r>
              <a:rPr lang="de-DE" sz="800" spc="10" baseline="0" dirty="0" err="1">
                <a:solidFill>
                  <a:srgbClr val="083566"/>
                </a:solidFill>
                <a:latin typeface="Arial" panose="020B0604020202020204" pitchFamily="34" charset="0"/>
                <a:cs typeface="Arial" panose="020B0604020202020204" pitchFamily="34" charset="0"/>
              </a:rPr>
              <a:t>areas</a:t>
            </a:r>
            <a:r>
              <a:rPr lang="de-DE" sz="800" spc="10" baseline="0" dirty="0">
                <a:solidFill>
                  <a:srgbClr val="083566"/>
                </a:solidFill>
                <a:latin typeface="Arial" panose="020B0604020202020204" pitchFamily="34" charset="0"/>
                <a:cs typeface="Arial" panose="020B0604020202020204" pitchFamily="34" charset="0"/>
              </a:rPr>
              <a:t>	8</a:t>
            </a:r>
          </a:p>
        </p:txBody>
      </p:sp>
      <p:sp>
        <p:nvSpPr>
          <p:cNvPr id="9" name="Titel 1">
            <a:extLst>
              <a:ext uri="{FF2B5EF4-FFF2-40B4-BE49-F238E27FC236}">
                <a16:creationId xmlns:a16="http://schemas.microsoft.com/office/drawing/2014/main" id="{E6BE84C2-29DD-3261-6A5C-2FDC1B5ACE6E}"/>
              </a:ext>
            </a:extLst>
          </p:cNvPr>
          <p:cNvSpPr txBox="1">
            <a:spLocks/>
          </p:cNvSpPr>
          <p:nvPr/>
        </p:nvSpPr>
        <p:spPr>
          <a:xfrm>
            <a:off x="337123" y="4215467"/>
            <a:ext cx="6837494" cy="18466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200" spc="10" dirty="0" err="1">
                <a:solidFill>
                  <a:srgbClr val="083566"/>
                </a:solidFill>
                <a:latin typeface="Arial" panose="020B0604020202020204" pitchFamily="34" charset="0"/>
                <a:cs typeface="Arial" panose="020B0604020202020204" pitchFamily="34" charset="0"/>
              </a:rPr>
              <a:t>business</a:t>
            </a:r>
            <a:r>
              <a:rPr lang="de-DE" sz="1200" spc="10" dirty="0">
                <a:solidFill>
                  <a:srgbClr val="083566"/>
                </a:solidFill>
                <a:latin typeface="Arial" panose="020B0604020202020204" pitchFamily="34" charset="0"/>
                <a:cs typeface="Arial" panose="020B0604020202020204" pitchFamily="34" charset="0"/>
              </a:rPr>
              <a:t> </a:t>
            </a:r>
            <a:r>
              <a:rPr lang="de-DE" sz="1200" spc="10" baseline="0" dirty="0" err="1">
                <a:solidFill>
                  <a:srgbClr val="083566"/>
                </a:solidFill>
                <a:latin typeface="Arial" panose="020B0604020202020204" pitchFamily="34" charset="0"/>
                <a:cs typeface="Arial" panose="020B0604020202020204" pitchFamily="34" charset="0"/>
              </a:rPr>
              <a:t>areas</a:t>
            </a:r>
            <a:r>
              <a:rPr lang="de-DE" sz="1200" spc="10" dirty="0">
                <a:solidFill>
                  <a:srgbClr val="083566"/>
                </a:solidFill>
                <a:latin typeface="Arial" panose="020B0604020202020204" pitchFamily="34" charset="0"/>
                <a:cs typeface="Arial" panose="020B0604020202020204" pitchFamily="34" charset="0"/>
              </a:rPr>
              <a:t>		12</a:t>
            </a:r>
          </a:p>
        </p:txBody>
      </p:sp>
      <p:sp>
        <p:nvSpPr>
          <p:cNvPr id="10" name="Titel 1">
            <a:extLst>
              <a:ext uri="{FF2B5EF4-FFF2-40B4-BE49-F238E27FC236}">
                <a16:creationId xmlns:a16="http://schemas.microsoft.com/office/drawing/2014/main" id="{D9279CEB-63B1-50A6-EEAB-BDB347BE4DCA}"/>
              </a:ext>
            </a:extLst>
          </p:cNvPr>
          <p:cNvSpPr txBox="1">
            <a:spLocks/>
          </p:cNvSpPr>
          <p:nvPr/>
        </p:nvSpPr>
        <p:spPr>
          <a:xfrm>
            <a:off x="337123" y="4413690"/>
            <a:ext cx="6837494" cy="154017"/>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001" spc="10" dirty="0" err="1">
                <a:solidFill>
                  <a:srgbClr val="083566"/>
                </a:solidFill>
                <a:latin typeface="Arial" panose="020B0604020202020204" pitchFamily="34" charset="0"/>
                <a:cs typeface="Arial" panose="020B0604020202020204" pitchFamily="34" charset="0"/>
              </a:rPr>
              <a:t>business</a:t>
            </a:r>
            <a:r>
              <a:rPr lang="de-DE" sz="1001" spc="10" dirty="0">
                <a:solidFill>
                  <a:srgbClr val="083566"/>
                </a:solidFill>
                <a:latin typeface="Arial" panose="020B0604020202020204" pitchFamily="34" charset="0"/>
                <a:cs typeface="Arial" panose="020B0604020202020204" pitchFamily="34" charset="0"/>
              </a:rPr>
              <a:t> </a:t>
            </a:r>
            <a:r>
              <a:rPr lang="de-DE" sz="1001" spc="10" dirty="0" err="1">
                <a:solidFill>
                  <a:srgbClr val="083566"/>
                </a:solidFill>
                <a:latin typeface="Arial" panose="020B0604020202020204" pitchFamily="34" charset="0"/>
                <a:cs typeface="Arial" panose="020B0604020202020204" pitchFamily="34" charset="0"/>
              </a:rPr>
              <a:t>areas</a:t>
            </a:r>
            <a:r>
              <a:rPr lang="de-DE" sz="1001" spc="10" dirty="0">
                <a:solidFill>
                  <a:srgbClr val="083566"/>
                </a:solidFill>
                <a:latin typeface="Arial" panose="020B0604020202020204" pitchFamily="34" charset="0"/>
                <a:cs typeface="Arial" panose="020B0604020202020204" pitchFamily="34" charset="0"/>
              </a:rPr>
              <a:t>	10</a:t>
            </a:r>
          </a:p>
        </p:txBody>
      </p:sp>
      <p:sp>
        <p:nvSpPr>
          <p:cNvPr id="11" name="Titel 1">
            <a:extLst>
              <a:ext uri="{FF2B5EF4-FFF2-40B4-BE49-F238E27FC236}">
                <a16:creationId xmlns:a16="http://schemas.microsoft.com/office/drawing/2014/main" id="{C5387276-97AB-444C-F41D-023AB3A546AC}"/>
              </a:ext>
            </a:extLst>
          </p:cNvPr>
          <p:cNvSpPr txBox="1">
            <a:spLocks/>
          </p:cNvSpPr>
          <p:nvPr/>
        </p:nvSpPr>
        <p:spPr>
          <a:xfrm>
            <a:off x="337123" y="3956907"/>
            <a:ext cx="6837494" cy="24500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600" spc="10" baseline="0" dirty="0" err="1">
                <a:solidFill>
                  <a:srgbClr val="083566"/>
                </a:solidFill>
                <a:latin typeface="Arial" panose="020B0604020202020204" pitchFamily="34" charset="0"/>
                <a:cs typeface="Arial" panose="020B0604020202020204" pitchFamily="34" charset="0"/>
              </a:rPr>
              <a:t>business</a:t>
            </a:r>
            <a:r>
              <a:rPr lang="de-DE" sz="1600" spc="10" dirty="0">
                <a:solidFill>
                  <a:srgbClr val="083566"/>
                </a:solidFill>
                <a:latin typeface="Arial" panose="020B0604020202020204" pitchFamily="34" charset="0"/>
                <a:cs typeface="Arial" panose="020B0604020202020204" pitchFamily="34" charset="0"/>
              </a:rPr>
              <a:t> </a:t>
            </a:r>
            <a:r>
              <a:rPr lang="de-DE" sz="1600" spc="10" dirty="0" err="1">
                <a:solidFill>
                  <a:srgbClr val="083566"/>
                </a:solidFill>
                <a:latin typeface="Arial" panose="020B0604020202020204" pitchFamily="34" charset="0"/>
                <a:cs typeface="Arial" panose="020B0604020202020204" pitchFamily="34" charset="0"/>
              </a:rPr>
              <a:t>areas</a:t>
            </a:r>
            <a:r>
              <a:rPr lang="de-DE" sz="1600" spc="10" dirty="0">
                <a:solidFill>
                  <a:srgbClr val="083566"/>
                </a:solidFill>
                <a:latin typeface="Arial" panose="020B0604020202020204" pitchFamily="34" charset="0"/>
                <a:cs typeface="Arial" panose="020B0604020202020204" pitchFamily="34" charset="0"/>
              </a:rPr>
              <a:t>			16</a:t>
            </a:r>
          </a:p>
        </p:txBody>
      </p:sp>
      <p:sp>
        <p:nvSpPr>
          <p:cNvPr id="12" name="Titel 1">
            <a:extLst>
              <a:ext uri="{FF2B5EF4-FFF2-40B4-BE49-F238E27FC236}">
                <a16:creationId xmlns:a16="http://schemas.microsoft.com/office/drawing/2014/main" id="{970B7991-EE6B-E8B0-90B9-AF59DAE4241F}"/>
              </a:ext>
            </a:extLst>
          </p:cNvPr>
          <p:cNvSpPr txBox="1">
            <a:spLocks/>
          </p:cNvSpPr>
          <p:nvPr/>
        </p:nvSpPr>
        <p:spPr>
          <a:xfrm>
            <a:off x="337123" y="3635445"/>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0" spc="10" baseline="0" dirty="0" err="1">
                <a:solidFill>
                  <a:srgbClr val="083566"/>
                </a:solidFill>
                <a:latin typeface="Arial" panose="020B0604020202020204" pitchFamily="34" charset="0"/>
                <a:cs typeface="Arial" panose="020B0604020202020204" pitchFamily="34" charset="0"/>
              </a:rPr>
              <a:t>business</a:t>
            </a:r>
            <a:r>
              <a:rPr lang="de-DE" sz="2000" spc="10" baseline="0" dirty="0">
                <a:solidFill>
                  <a:srgbClr val="083566"/>
                </a:solidFill>
                <a:latin typeface="Arial" panose="020B0604020202020204" pitchFamily="34" charset="0"/>
                <a:cs typeface="Arial" panose="020B0604020202020204" pitchFamily="34" charset="0"/>
              </a:rPr>
              <a:t> </a:t>
            </a:r>
            <a:r>
              <a:rPr lang="de-DE" sz="2000" spc="10" baseline="0" dirty="0" err="1">
                <a:solidFill>
                  <a:srgbClr val="083566"/>
                </a:solidFill>
                <a:latin typeface="Arial" panose="020B0604020202020204" pitchFamily="34" charset="0"/>
                <a:cs typeface="Arial" panose="020B0604020202020204" pitchFamily="34" charset="0"/>
              </a:rPr>
              <a:t>areas</a:t>
            </a:r>
            <a:r>
              <a:rPr lang="de-DE" sz="2000" spc="10" baseline="0" dirty="0">
                <a:solidFill>
                  <a:srgbClr val="083566"/>
                </a:solidFill>
                <a:latin typeface="Arial" panose="020B0604020202020204" pitchFamily="34" charset="0"/>
                <a:cs typeface="Arial" panose="020B0604020202020204" pitchFamily="34" charset="0"/>
              </a:rPr>
              <a:t>				20</a:t>
            </a:r>
          </a:p>
        </p:txBody>
      </p:sp>
      <p:sp>
        <p:nvSpPr>
          <p:cNvPr id="13" name="Titel 1">
            <a:extLst>
              <a:ext uri="{FF2B5EF4-FFF2-40B4-BE49-F238E27FC236}">
                <a16:creationId xmlns:a16="http://schemas.microsoft.com/office/drawing/2014/main" id="{ED73BCA3-D95E-BEA9-1CAC-49165D4F9B2D}"/>
              </a:ext>
            </a:extLst>
          </p:cNvPr>
          <p:cNvSpPr txBox="1">
            <a:spLocks/>
          </p:cNvSpPr>
          <p:nvPr/>
        </p:nvSpPr>
        <p:spPr>
          <a:xfrm>
            <a:off x="337123" y="1023032"/>
            <a:ext cx="6837494" cy="36747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400" spc="10" dirty="0">
                <a:solidFill>
                  <a:schemeClr val="tx1"/>
                </a:solidFill>
                <a:latin typeface="Arial" panose="020B0604020202020204" pitchFamily="34" charset="0"/>
                <a:cs typeface="Arial" panose="020B0604020202020204" pitchFamily="34" charset="0"/>
              </a:rPr>
              <a:t>ÜBERSCHRIFTEN</a:t>
            </a:r>
          </a:p>
        </p:txBody>
      </p:sp>
      <p:sp>
        <p:nvSpPr>
          <p:cNvPr id="14" name="Titel 1">
            <a:extLst>
              <a:ext uri="{FF2B5EF4-FFF2-40B4-BE49-F238E27FC236}">
                <a16:creationId xmlns:a16="http://schemas.microsoft.com/office/drawing/2014/main" id="{E1C4F589-46E7-F3F0-8A6A-20E70501F8B4}"/>
              </a:ext>
            </a:extLst>
          </p:cNvPr>
          <p:cNvSpPr txBox="1">
            <a:spLocks/>
          </p:cNvSpPr>
          <p:nvPr/>
        </p:nvSpPr>
        <p:spPr>
          <a:xfrm>
            <a:off x="337123" y="3330645"/>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1" spc="10" dirty="0" err="1">
                <a:solidFill>
                  <a:schemeClr val="tx1"/>
                </a:solidFill>
                <a:latin typeface="Arial" panose="020B0604020202020204" pitchFamily="34" charset="0"/>
                <a:cs typeface="Arial" panose="020B0604020202020204" pitchFamily="34" charset="0"/>
              </a:rPr>
              <a:t>Fliesstext</a:t>
            </a:r>
            <a:endParaRPr lang="de-DE" sz="2001" spc="10" dirty="0">
              <a:solidFill>
                <a:schemeClr val="tx1"/>
              </a:solidFill>
              <a:latin typeface="Arial" panose="020B0604020202020204" pitchFamily="34" charset="0"/>
              <a:cs typeface="Arial" panose="020B0604020202020204" pitchFamily="34" charset="0"/>
            </a:endParaRPr>
          </a:p>
        </p:txBody>
      </p:sp>
      <p:sp>
        <p:nvSpPr>
          <p:cNvPr id="15" name="Titel 1">
            <a:extLst>
              <a:ext uri="{FF2B5EF4-FFF2-40B4-BE49-F238E27FC236}">
                <a16:creationId xmlns:a16="http://schemas.microsoft.com/office/drawing/2014/main" id="{C42EF244-EE3F-0233-2B2B-CB5D10607412}"/>
              </a:ext>
            </a:extLst>
          </p:cNvPr>
          <p:cNvSpPr txBox="1">
            <a:spLocks/>
          </p:cNvSpPr>
          <p:nvPr/>
        </p:nvSpPr>
        <p:spPr>
          <a:xfrm>
            <a:off x="337122" y="1504950"/>
            <a:ext cx="7816277" cy="369332"/>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400" spc="10" baseline="0" dirty="0">
                <a:solidFill>
                  <a:srgbClr val="083566"/>
                </a:solidFill>
                <a:latin typeface="Arial" panose="020B0604020202020204" pitchFamily="34" charset="0"/>
                <a:cs typeface="Arial" panose="020B0604020202020204" pitchFamily="34" charset="0"/>
              </a:rPr>
              <a:t>BUSINESS AREAS					24</a:t>
            </a:r>
          </a:p>
        </p:txBody>
      </p:sp>
      <p:sp>
        <p:nvSpPr>
          <p:cNvPr id="17" name="Titel 16">
            <a:extLst>
              <a:ext uri="{FF2B5EF4-FFF2-40B4-BE49-F238E27FC236}">
                <a16:creationId xmlns:a16="http://schemas.microsoft.com/office/drawing/2014/main" id="{D39C6614-DA3F-73AE-A925-8B0E8DE5062D}"/>
              </a:ext>
            </a:extLst>
          </p:cNvPr>
          <p:cNvSpPr>
            <a:spLocks noGrp="1"/>
          </p:cNvSpPr>
          <p:nvPr>
            <p:ph type="title"/>
          </p:nvPr>
        </p:nvSpPr>
        <p:spPr>
          <a:prstGeom prst="rect">
            <a:avLst/>
          </a:prstGeom>
        </p:spPr>
        <p:txBody>
          <a:bodyPr/>
          <a:lstStyle/>
          <a:p>
            <a:r>
              <a:rPr lang="de-DE" spc="10" dirty="0">
                <a:solidFill>
                  <a:srgbClr val="083566"/>
                </a:solidFill>
                <a:latin typeface="Arial" panose="020B0604020202020204" pitchFamily="34" charset="0"/>
                <a:cs typeface="Arial" panose="020B0604020202020204" pitchFamily="34" charset="0"/>
              </a:rPr>
              <a:t>TYPOGRAFIE</a:t>
            </a:r>
          </a:p>
        </p:txBody>
      </p:sp>
    </p:spTree>
    <p:extLst>
      <p:ext uri="{BB962C8B-B14F-4D97-AF65-F5344CB8AC3E}">
        <p14:creationId xmlns:p14="http://schemas.microsoft.com/office/powerpoint/2010/main" val="53140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DA0D5-D92D-D9E7-98DC-37FD1B6725B7}"/>
              </a:ext>
            </a:extLst>
          </p:cNvPr>
          <p:cNvSpPr>
            <a:spLocks noGrp="1"/>
          </p:cNvSpPr>
          <p:nvPr>
            <p:ph type="title"/>
          </p:nvPr>
        </p:nvSpPr>
        <p:spPr/>
        <p:txBody>
          <a:bodyPr/>
          <a:lstStyle/>
          <a:p>
            <a:r>
              <a:rPr lang="de-DE" spc="10" dirty="0">
                <a:solidFill>
                  <a:srgbClr val="083566"/>
                </a:solidFill>
              </a:rPr>
              <a:t>ABOUT DACHSER &amp; KOLB</a:t>
            </a:r>
          </a:p>
        </p:txBody>
      </p:sp>
      <p:sp>
        <p:nvSpPr>
          <p:cNvPr id="3" name="object 138">
            <a:extLst>
              <a:ext uri="{FF2B5EF4-FFF2-40B4-BE49-F238E27FC236}">
                <a16:creationId xmlns:a16="http://schemas.microsoft.com/office/drawing/2014/main" id="{9F33B2FA-E673-5AA1-39C3-C3A1AB811AB7}"/>
              </a:ext>
            </a:extLst>
          </p:cNvPr>
          <p:cNvSpPr txBox="1"/>
          <p:nvPr/>
        </p:nvSpPr>
        <p:spPr>
          <a:xfrm>
            <a:off x="2683556" y="1389538"/>
            <a:ext cx="1583644" cy="416807"/>
          </a:xfrm>
          <a:prstGeom prst="rect">
            <a:avLst/>
          </a:prstGeom>
        </p:spPr>
        <p:txBody>
          <a:bodyPr vert="horz" wrap="square" lIns="0" tIns="5487" rIns="0" bIns="0" rtlCol="0">
            <a:spAutoFit/>
          </a:bodyPr>
          <a:lstStyle/>
          <a:p>
            <a:pPr marL="149597" marR="2310" indent="-144110">
              <a:lnSpc>
                <a:spcPts val="1100"/>
              </a:lnSpc>
              <a:spcBef>
                <a:spcPts val="43"/>
              </a:spcBef>
              <a:buChar char="•"/>
              <a:tabLst>
                <a:tab pos="149597" algn="l"/>
                <a:tab pos="149886" algn="l"/>
              </a:tabLst>
            </a:pPr>
            <a:r>
              <a:rPr sz="800" spc="10" dirty="0">
                <a:latin typeface="Arial" panose="020B0604020202020204" pitchFamily="34" charset="0"/>
                <a:cs typeface="Arial" panose="020B0604020202020204" pitchFamily="34" charset="0"/>
              </a:rPr>
              <a:t>DACHSER</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&amp;</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KO</a:t>
            </a:r>
            <a:r>
              <a:rPr lang="de-DE" sz="800" spc="10" dirty="0">
                <a:latin typeface="Arial" panose="020B0604020202020204" pitchFamily="34" charset="0"/>
                <a:cs typeface="Arial" panose="020B0604020202020204" pitchFamily="34" charset="0"/>
              </a:rPr>
              <a:t>L</a:t>
            </a:r>
            <a:r>
              <a:rPr sz="800" spc="10" dirty="0">
                <a:latin typeface="Arial" panose="020B0604020202020204" pitchFamily="34" charset="0"/>
                <a:cs typeface="Arial" panose="020B0604020202020204" pitchFamily="34" charset="0"/>
              </a:rPr>
              <a:t>B </a:t>
            </a:r>
            <a:r>
              <a:rPr sz="800" spc="10" dirty="0" err="1">
                <a:latin typeface="Arial" panose="020B0604020202020204" pitchFamily="34" charset="0"/>
                <a:cs typeface="Arial" panose="020B0604020202020204" pitchFamily="34" charset="0"/>
              </a:rPr>
              <a:t>zählt</a:t>
            </a:r>
            <a:r>
              <a:rPr sz="800" spc="10" dirty="0">
                <a:latin typeface="Arial" panose="020B0604020202020204" pitchFamily="34" charset="0"/>
                <a:cs typeface="Arial" panose="020B0604020202020204" pitchFamily="34" charset="0"/>
              </a:rPr>
              <a:t> </a:t>
            </a:r>
            <a:br>
              <a:rPr lang="de-DE" sz="800" spc="10" dirty="0">
                <a:latin typeface="Arial" panose="020B0604020202020204" pitchFamily="34" charset="0"/>
                <a:cs typeface="Arial" panose="020B0604020202020204" pitchFamily="34" charset="0"/>
              </a:rPr>
            </a:br>
            <a:r>
              <a:rPr sz="800" spc="10" dirty="0" err="1">
                <a:latin typeface="Arial" panose="020B0604020202020204" pitchFamily="34" charset="0"/>
                <a:cs typeface="Arial" panose="020B0604020202020204" pitchFamily="34" charset="0"/>
              </a:rPr>
              <a:t>über</a:t>
            </a:r>
            <a:r>
              <a:rPr sz="800" spc="10" dirty="0">
                <a:latin typeface="Arial" panose="020B0604020202020204" pitchFamily="34" charset="0"/>
                <a:cs typeface="Arial" panose="020B0604020202020204" pitchFamily="34" charset="0"/>
              </a:rPr>
              <a:t> 100</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eigene</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Mit</a:t>
            </a:r>
            <a:r>
              <a:rPr lang="de-DE" sz="800" spc="10" dirty="0">
                <a:latin typeface="Arial" panose="020B0604020202020204" pitchFamily="34" charset="0"/>
                <a:cs typeface="Arial" panose="020B0604020202020204" pitchFamily="34" charset="0"/>
              </a:rPr>
              <a:t>a</a:t>
            </a:r>
            <a:r>
              <a:rPr sz="800" spc="10" dirty="0" err="1">
                <a:latin typeface="Arial" panose="020B0604020202020204" pitchFamily="34" charset="0"/>
                <a:cs typeface="Arial" panose="020B0604020202020204" pitchFamily="34" charset="0"/>
              </a:rPr>
              <a:t>rbeiter</a:t>
            </a:r>
            <a:r>
              <a:rPr sz="800" spc="10" dirty="0">
                <a:latin typeface="Arial" panose="020B0604020202020204" pitchFamily="34" charset="0"/>
                <a:cs typeface="Arial" panose="020B0604020202020204" pitchFamily="34" charset="0"/>
              </a:rPr>
              <a:t> an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13 Standorten.</a:t>
            </a:r>
          </a:p>
        </p:txBody>
      </p:sp>
      <p:sp>
        <p:nvSpPr>
          <p:cNvPr id="4" name="object 139">
            <a:extLst>
              <a:ext uri="{FF2B5EF4-FFF2-40B4-BE49-F238E27FC236}">
                <a16:creationId xmlns:a16="http://schemas.microsoft.com/office/drawing/2014/main" id="{3C419BF7-9524-C776-8252-C363D0306FAA}"/>
              </a:ext>
            </a:extLst>
          </p:cNvPr>
          <p:cNvSpPr txBox="1"/>
          <p:nvPr/>
        </p:nvSpPr>
        <p:spPr>
          <a:xfrm>
            <a:off x="3081290" y="2150365"/>
            <a:ext cx="1323851" cy="416807"/>
          </a:xfrm>
          <a:prstGeom prst="rect">
            <a:avLst/>
          </a:prstGeom>
        </p:spPr>
        <p:txBody>
          <a:bodyPr vert="horz" wrap="square" lIns="0" tIns="5487" rIns="0" bIns="0" rtlCol="0">
            <a:spAutoFit/>
          </a:bodyPr>
          <a:lstStyle/>
          <a:p>
            <a:pPr marL="149597" marR="2310" indent="-144110" algn="l">
              <a:lnSpc>
                <a:spcPts val="1100"/>
              </a:lnSpc>
              <a:spcBef>
                <a:spcPts val="43"/>
              </a:spcBef>
              <a:buChar char="•"/>
              <a:tabLst>
                <a:tab pos="149597" algn="l"/>
                <a:tab pos="149886" algn="l"/>
              </a:tabLst>
            </a:pPr>
            <a:r>
              <a:rPr sz="800" spc="10" dirty="0">
                <a:latin typeface="Arial" panose="020B0604020202020204" pitchFamily="34" charset="0"/>
                <a:cs typeface="Arial" panose="020B0604020202020204" pitchFamily="34" charset="0"/>
              </a:rPr>
              <a:t>DACHSER &amp; KOLB </a:t>
            </a:r>
            <a:r>
              <a:rPr sz="800" spc="10" dirty="0" err="1">
                <a:latin typeface="Arial" panose="020B0604020202020204" pitchFamily="34" charset="0"/>
                <a:cs typeface="Arial" panose="020B0604020202020204" pitchFamily="34" charset="0"/>
              </a:rPr>
              <a:t>führt</a:t>
            </a:r>
            <a:r>
              <a:rPr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jährlich</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weltweit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über</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4.500</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Aufträge</a:t>
            </a:r>
            <a:r>
              <a:rPr sz="800" spc="10" dirty="0">
                <a:latin typeface="Arial" panose="020B0604020202020204" pitchFamily="34" charset="0"/>
                <a:cs typeface="Arial" panose="020B0604020202020204" pitchFamily="34" charset="0"/>
              </a:rPr>
              <a:t> durch.</a:t>
            </a:r>
          </a:p>
        </p:txBody>
      </p:sp>
      <p:sp>
        <p:nvSpPr>
          <p:cNvPr id="5" name="object 140">
            <a:extLst>
              <a:ext uri="{FF2B5EF4-FFF2-40B4-BE49-F238E27FC236}">
                <a16:creationId xmlns:a16="http://schemas.microsoft.com/office/drawing/2014/main" id="{3B0DE1D4-0674-F016-1682-BA82460237F2}"/>
              </a:ext>
            </a:extLst>
          </p:cNvPr>
          <p:cNvSpPr txBox="1"/>
          <p:nvPr/>
        </p:nvSpPr>
        <p:spPr>
          <a:xfrm>
            <a:off x="3081291" y="2911193"/>
            <a:ext cx="1507701" cy="698936"/>
          </a:xfrm>
          <a:prstGeom prst="rect">
            <a:avLst/>
          </a:prstGeom>
        </p:spPr>
        <p:txBody>
          <a:bodyPr vert="horz" wrap="square" lIns="0" tIns="5487" rIns="0" bIns="0" rtlCol="0">
            <a:spAutoFit/>
          </a:bodyPr>
          <a:lstStyle/>
          <a:p>
            <a:pPr marL="176937" marR="2310" indent="-171450">
              <a:lnSpc>
                <a:spcPts val="1100"/>
              </a:lnSpc>
              <a:spcBef>
                <a:spcPts val="43"/>
              </a:spcBef>
              <a:buFont typeface="Arial" panose="020B0604020202020204" pitchFamily="34" charset="0"/>
              <a:buChar char="•"/>
              <a:tabLst>
                <a:tab pos="149597" algn="l"/>
                <a:tab pos="149886" algn="l"/>
              </a:tabLst>
            </a:pPr>
            <a:r>
              <a:rPr sz="800" spc="10" dirty="0">
                <a:latin typeface="Arial" panose="020B0604020202020204" pitchFamily="34" charset="0"/>
                <a:cs typeface="Arial" panose="020B0604020202020204" pitchFamily="34" charset="0"/>
              </a:rPr>
              <a:t>DACHSER &amp; KOLB</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ist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Systemführer</a:t>
            </a:r>
            <a:r>
              <a:rPr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einer</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weltweiten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Kooperation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qualifizierter</a:t>
            </a:r>
            <a:r>
              <a:rPr sz="800" spc="10" dirty="0">
                <a:latin typeface="Arial" panose="020B0604020202020204" pitchFamily="34" charset="0"/>
                <a:cs typeface="Arial" panose="020B0604020202020204" pitchFamily="34" charset="0"/>
              </a:rPr>
              <a:t> Partnerunternehmen.</a:t>
            </a:r>
          </a:p>
        </p:txBody>
      </p:sp>
      <p:sp>
        <p:nvSpPr>
          <p:cNvPr id="6" name="object 141">
            <a:extLst>
              <a:ext uri="{FF2B5EF4-FFF2-40B4-BE49-F238E27FC236}">
                <a16:creationId xmlns:a16="http://schemas.microsoft.com/office/drawing/2014/main" id="{20E793C0-2853-D6B6-D8C0-61B790576DF9}"/>
              </a:ext>
            </a:extLst>
          </p:cNvPr>
          <p:cNvSpPr txBox="1"/>
          <p:nvPr/>
        </p:nvSpPr>
        <p:spPr>
          <a:xfrm>
            <a:off x="5478676" y="3356678"/>
            <a:ext cx="1179453" cy="307230"/>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latin typeface="Arial" panose="020B0604020202020204" pitchFamily="34" charset="0"/>
                <a:cs typeface="Arial" panose="020B0604020202020204" pitchFamily="34" charset="0"/>
              </a:rPr>
              <a:t>Tonnage: 42,8 Mio. t</a:t>
            </a:r>
          </a:p>
          <a:p>
            <a:pPr marL="144000" indent="-144110">
              <a:lnSpc>
                <a:spcPts val="1100"/>
              </a:lnSpc>
              <a:spcBef>
                <a:spcPts val="146"/>
              </a:spcBef>
              <a:buChar char="•"/>
              <a:tabLst>
                <a:tab pos="149597" algn="l"/>
                <a:tab pos="149886" algn="l"/>
              </a:tabLst>
            </a:pPr>
            <a:r>
              <a:rPr sz="800" spc="10" dirty="0">
                <a:latin typeface="Arial" panose="020B0604020202020204" pitchFamily="34" charset="0"/>
                <a:cs typeface="Arial" panose="020B0604020202020204" pitchFamily="34" charset="0"/>
              </a:rPr>
              <a:t>Sendungen: 83,6 Mio.</a:t>
            </a:r>
          </a:p>
        </p:txBody>
      </p:sp>
      <p:sp>
        <p:nvSpPr>
          <p:cNvPr id="7" name="object 142">
            <a:extLst>
              <a:ext uri="{FF2B5EF4-FFF2-40B4-BE49-F238E27FC236}">
                <a16:creationId xmlns:a16="http://schemas.microsoft.com/office/drawing/2014/main" id="{B8A5FD93-755C-71C7-E33B-64ECAEDC5755}"/>
              </a:ext>
            </a:extLst>
          </p:cNvPr>
          <p:cNvSpPr txBox="1"/>
          <p:nvPr/>
        </p:nvSpPr>
        <p:spPr>
          <a:xfrm>
            <a:off x="5478676" y="3781557"/>
            <a:ext cx="668314" cy="128594"/>
          </a:xfrm>
          <a:prstGeom prst="rect">
            <a:avLst/>
          </a:prstGeom>
        </p:spPr>
        <p:txBody>
          <a:bodyPr vert="horz" wrap="square" lIns="0" tIns="6065" rIns="0" bIns="0" rtlCol="0">
            <a:spAutoFit/>
          </a:bodyPr>
          <a:lstStyle/>
          <a:p>
            <a:pPr marL="5776">
              <a:spcBef>
                <a:spcPts val="48"/>
              </a:spcBef>
            </a:pPr>
            <a:r>
              <a:rPr lang="de-DE" sz="796" spc="10" dirty="0">
                <a:solidFill>
                  <a:srgbClr val="083566"/>
                </a:solidFill>
                <a:latin typeface="Arial" panose="020B0604020202020204" pitchFamily="34" charset="0"/>
                <a:cs typeface="Arial" panose="020B0604020202020204" pitchFamily="34" charset="0"/>
              </a:rPr>
              <a:t>ASSET:</a:t>
            </a:r>
          </a:p>
        </p:txBody>
      </p:sp>
      <p:sp>
        <p:nvSpPr>
          <p:cNvPr id="8" name="object 143">
            <a:extLst>
              <a:ext uri="{FF2B5EF4-FFF2-40B4-BE49-F238E27FC236}">
                <a16:creationId xmlns:a16="http://schemas.microsoft.com/office/drawing/2014/main" id="{841B6BA4-D2A2-FDBD-9E83-101377F498E8}"/>
              </a:ext>
            </a:extLst>
          </p:cNvPr>
          <p:cNvSpPr txBox="1"/>
          <p:nvPr/>
        </p:nvSpPr>
        <p:spPr>
          <a:xfrm>
            <a:off x="5478676" y="3939431"/>
            <a:ext cx="1344934" cy="461119"/>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latin typeface="Arial" panose="020B0604020202020204" pitchFamily="34" charset="0"/>
                <a:cs typeface="Arial" panose="020B0604020202020204" pitchFamily="34" charset="0"/>
              </a:rPr>
              <a:t>Lagerflächen: 2,6 Mio. m²</a:t>
            </a:r>
          </a:p>
          <a:p>
            <a:pPr marL="144000" indent="-144110">
              <a:lnSpc>
                <a:spcPts val="1100"/>
              </a:lnSpc>
              <a:spcBef>
                <a:spcPts val="146"/>
              </a:spcBef>
              <a:buChar char="•"/>
              <a:tabLst>
                <a:tab pos="149597" algn="l"/>
                <a:tab pos="149886" algn="l"/>
              </a:tabLst>
            </a:pPr>
            <a:r>
              <a:rPr sz="800" spc="10" dirty="0">
                <a:latin typeface="Arial" panose="020B0604020202020204" pitchFamily="34" charset="0"/>
                <a:cs typeface="Arial" panose="020B0604020202020204" pitchFamily="34" charset="0"/>
              </a:rPr>
              <a:t>Warehouse: 1,7 Mio. m²</a:t>
            </a:r>
          </a:p>
          <a:p>
            <a:pPr marL="144000" indent="-144110">
              <a:lnSpc>
                <a:spcPts val="1100"/>
              </a:lnSpc>
              <a:spcBef>
                <a:spcPts val="143"/>
              </a:spcBef>
              <a:buChar char="•"/>
              <a:tabLst>
                <a:tab pos="149597" algn="l"/>
                <a:tab pos="149886" algn="l"/>
              </a:tabLst>
            </a:pPr>
            <a:r>
              <a:rPr sz="800" spc="10" dirty="0">
                <a:latin typeface="Arial" panose="020B0604020202020204" pitchFamily="34" charset="0"/>
                <a:cs typeface="Arial" panose="020B0604020202020204" pitchFamily="34" charset="0"/>
              </a:rPr>
              <a:t>Umschlag: 922T m²</a:t>
            </a:r>
          </a:p>
        </p:txBody>
      </p:sp>
      <p:sp>
        <p:nvSpPr>
          <p:cNvPr id="9" name="object 144">
            <a:extLst>
              <a:ext uri="{FF2B5EF4-FFF2-40B4-BE49-F238E27FC236}">
                <a16:creationId xmlns:a16="http://schemas.microsoft.com/office/drawing/2014/main" id="{F0A02F8F-E75D-57C4-3AEC-401340D1170A}"/>
              </a:ext>
            </a:extLst>
          </p:cNvPr>
          <p:cNvSpPr txBox="1"/>
          <p:nvPr/>
        </p:nvSpPr>
        <p:spPr>
          <a:xfrm>
            <a:off x="7084146" y="3356576"/>
            <a:ext cx="1809033" cy="615007"/>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latin typeface="Arial" panose="020B0604020202020204" pitchFamily="34" charset="0"/>
                <a:cs typeface="Arial" panose="020B0604020202020204" pitchFamily="34" charset="0"/>
              </a:rPr>
              <a:t>Umsatz: 7,1 Mrd. €</a:t>
            </a:r>
          </a:p>
          <a:p>
            <a:pPr marL="144000" indent="-144110">
              <a:lnSpc>
                <a:spcPts val="1100"/>
              </a:lnSpc>
              <a:spcBef>
                <a:spcPts val="146"/>
              </a:spcBef>
              <a:buChar char="•"/>
              <a:tabLst>
                <a:tab pos="149597" algn="l"/>
                <a:tab pos="149886" algn="l"/>
              </a:tabLst>
            </a:pPr>
            <a:r>
              <a:rPr sz="800" spc="10" dirty="0">
                <a:latin typeface="Arial" panose="020B0604020202020204" pitchFamily="34" charset="0"/>
                <a:cs typeface="Arial" panose="020B0604020202020204" pitchFamily="34" charset="0"/>
              </a:rPr>
              <a:t>Mitarbeiter:</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31.800</a:t>
            </a:r>
          </a:p>
          <a:p>
            <a:pPr marL="144000" indent="-144110">
              <a:lnSpc>
                <a:spcPts val="1100"/>
              </a:lnSpc>
              <a:spcBef>
                <a:spcPts val="143"/>
              </a:spcBef>
              <a:buChar char="•"/>
              <a:tabLst>
                <a:tab pos="149597" algn="l"/>
                <a:tab pos="149886" algn="l"/>
              </a:tabLst>
            </a:pPr>
            <a:r>
              <a:rPr sz="800" spc="10" dirty="0">
                <a:latin typeface="Arial" panose="020B0604020202020204" pitchFamily="34" charset="0"/>
                <a:cs typeface="Arial" panose="020B0604020202020204" pitchFamily="34" charset="0"/>
              </a:rPr>
              <a:t>Eigene </a:t>
            </a:r>
            <a:r>
              <a:rPr sz="800" spc="10" dirty="0" err="1">
                <a:latin typeface="Arial" panose="020B0604020202020204" pitchFamily="34" charset="0"/>
                <a:cs typeface="Arial" panose="020B0604020202020204" pitchFamily="34" charset="0"/>
              </a:rPr>
              <a:t>Standorte</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376</a:t>
            </a:r>
          </a:p>
          <a:p>
            <a:pPr marL="144000" indent="-144110">
              <a:lnSpc>
                <a:spcPts val="1100"/>
              </a:lnSpc>
              <a:spcBef>
                <a:spcPts val="146"/>
              </a:spcBef>
              <a:buChar char="•"/>
              <a:tabLst>
                <a:tab pos="149597" algn="l"/>
                <a:tab pos="149886" algn="l"/>
              </a:tabLst>
            </a:pPr>
            <a:r>
              <a:rPr sz="800" spc="10" dirty="0">
                <a:latin typeface="Arial" panose="020B0604020202020204" pitchFamily="34" charset="0"/>
                <a:cs typeface="Arial" panose="020B0604020202020204" pitchFamily="34" charset="0"/>
              </a:rPr>
              <a:t>Landesgesellschaften  </a:t>
            </a:r>
            <a:r>
              <a:rPr sz="800" spc="10" dirty="0" err="1">
                <a:latin typeface="Arial" panose="020B0604020202020204" pitchFamily="34" charset="0"/>
                <a:cs typeface="Arial" panose="020B0604020202020204" pitchFamily="34" charset="0"/>
              </a:rPr>
              <a:t>weltweit</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42</a:t>
            </a:r>
          </a:p>
        </p:txBody>
      </p:sp>
      <p:sp>
        <p:nvSpPr>
          <p:cNvPr id="10" name="object 145">
            <a:extLst>
              <a:ext uri="{FF2B5EF4-FFF2-40B4-BE49-F238E27FC236}">
                <a16:creationId xmlns:a16="http://schemas.microsoft.com/office/drawing/2014/main" id="{61AA5CD8-C161-CD27-F7E5-A06044B5ECE8}"/>
              </a:ext>
            </a:extLst>
          </p:cNvPr>
          <p:cNvSpPr txBox="1"/>
          <p:nvPr/>
        </p:nvSpPr>
        <p:spPr>
          <a:xfrm>
            <a:off x="7084146" y="4088871"/>
            <a:ext cx="825492" cy="128594"/>
          </a:xfrm>
          <a:prstGeom prst="rect">
            <a:avLst/>
          </a:prstGeom>
        </p:spPr>
        <p:txBody>
          <a:bodyPr vert="horz" wrap="square" lIns="0" tIns="6065" rIns="0" bIns="0" rtlCol="0">
            <a:spAutoFit/>
          </a:bodyPr>
          <a:lstStyle/>
          <a:p>
            <a:pPr marL="5776">
              <a:spcBef>
                <a:spcPts val="48"/>
              </a:spcBef>
            </a:pPr>
            <a:r>
              <a:rPr lang="de-DE" sz="796" spc="10" dirty="0">
                <a:solidFill>
                  <a:srgbClr val="083566"/>
                </a:solidFill>
                <a:latin typeface="Arial" panose="020B0604020202020204" pitchFamily="34" charset="0"/>
                <a:cs typeface="Arial" panose="020B0604020202020204" pitchFamily="34" charset="0"/>
              </a:rPr>
              <a:t>KAPITALKRAFT:</a:t>
            </a:r>
          </a:p>
        </p:txBody>
      </p:sp>
      <p:sp>
        <p:nvSpPr>
          <p:cNvPr id="11" name="object 146">
            <a:extLst>
              <a:ext uri="{FF2B5EF4-FFF2-40B4-BE49-F238E27FC236}">
                <a16:creationId xmlns:a16="http://schemas.microsoft.com/office/drawing/2014/main" id="{2C7CCC0E-D1D3-5498-4EE4-3CBFEEDAA279}"/>
              </a:ext>
            </a:extLst>
          </p:cNvPr>
          <p:cNvSpPr txBox="1"/>
          <p:nvPr/>
        </p:nvSpPr>
        <p:spPr>
          <a:xfrm>
            <a:off x="7084146" y="4246746"/>
            <a:ext cx="1907454" cy="306204"/>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err="1">
                <a:latin typeface="Arial" panose="020B0604020202020204" pitchFamily="34" charset="0"/>
                <a:cs typeface="Arial" panose="020B0604020202020204" pitchFamily="34" charset="0"/>
              </a:rPr>
              <a:t>Eigenkapitalquote</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59,5</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a:t>
            </a:r>
          </a:p>
          <a:p>
            <a:pPr marL="144000" indent="-144110">
              <a:lnSpc>
                <a:spcPts val="1100"/>
              </a:lnSpc>
              <a:spcBef>
                <a:spcPts val="146"/>
              </a:spcBef>
              <a:buChar char="•"/>
              <a:tabLst>
                <a:tab pos="149597" algn="l"/>
                <a:tab pos="149886" algn="l"/>
              </a:tabLst>
            </a:pPr>
            <a:r>
              <a:rPr sz="800" spc="10" dirty="0">
                <a:latin typeface="Arial" panose="020B0604020202020204" pitchFamily="34" charset="0"/>
                <a:cs typeface="Arial" panose="020B0604020202020204" pitchFamily="34" charset="0"/>
              </a:rPr>
              <a:t>Invest.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Volumen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(2021): 97,6 Mio. €</a:t>
            </a:r>
          </a:p>
        </p:txBody>
      </p:sp>
      <p:sp>
        <p:nvSpPr>
          <p:cNvPr id="12" name="object 147">
            <a:extLst>
              <a:ext uri="{FF2B5EF4-FFF2-40B4-BE49-F238E27FC236}">
                <a16:creationId xmlns:a16="http://schemas.microsoft.com/office/drawing/2014/main" id="{F7505F53-5786-8C53-8DA6-35FD20846632}"/>
              </a:ext>
            </a:extLst>
          </p:cNvPr>
          <p:cNvSpPr txBox="1"/>
          <p:nvPr/>
        </p:nvSpPr>
        <p:spPr>
          <a:xfrm>
            <a:off x="2737399" y="3671920"/>
            <a:ext cx="1507701" cy="435471"/>
          </a:xfrm>
          <a:prstGeom prst="rect">
            <a:avLst/>
          </a:prstGeom>
        </p:spPr>
        <p:txBody>
          <a:bodyPr vert="horz" wrap="square" lIns="0" tIns="23970" rIns="0" bIns="0" rtlCol="0">
            <a:spAutoFit/>
          </a:bodyPr>
          <a:lstStyle/>
          <a:p>
            <a:pPr marL="149597" indent="-144110">
              <a:lnSpc>
                <a:spcPts val="1100"/>
              </a:lnSpc>
              <a:spcBef>
                <a:spcPts val="189"/>
              </a:spcBef>
              <a:buChar char="•"/>
              <a:tabLst>
                <a:tab pos="149597" algn="l"/>
                <a:tab pos="149886" algn="l"/>
              </a:tabLst>
            </a:pPr>
            <a:r>
              <a:rPr sz="800" spc="10" dirty="0">
                <a:latin typeface="Arial" panose="020B0604020202020204" pitchFamily="34" charset="0"/>
                <a:cs typeface="Arial" panose="020B0604020202020204" pitchFamily="34" charset="0"/>
              </a:rPr>
              <a:t>DACHSER &amp; KOLB hat</a:t>
            </a:r>
          </a:p>
          <a:p>
            <a:pPr marL="149597" marR="2310">
              <a:lnSpc>
                <a:spcPts val="1100"/>
              </a:lnSpc>
            </a:pPr>
            <a:r>
              <a:rPr sz="800" spc="10" dirty="0" err="1">
                <a:latin typeface="Arial" panose="020B0604020202020204" pitchFamily="34" charset="0"/>
                <a:cs typeface="Arial" panose="020B0604020202020204" pitchFamily="34" charset="0"/>
              </a:rPr>
              <a:t>Aufträge</a:t>
            </a:r>
            <a:r>
              <a:rPr sz="800" spc="10" dirty="0">
                <a:latin typeface="Arial" panose="020B0604020202020204" pitchFamily="34" charset="0"/>
                <a:cs typeface="Arial" panose="020B0604020202020204" pitchFamily="34" charset="0"/>
              </a:rPr>
              <a:t> in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nahezu</a:t>
            </a:r>
            <a:r>
              <a:rPr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jedem</a:t>
            </a:r>
            <a:r>
              <a:rPr sz="800" spc="10" dirty="0">
                <a:latin typeface="Arial" panose="020B0604020202020204" pitchFamily="34" charset="0"/>
                <a:cs typeface="Arial" panose="020B0604020202020204" pitchFamily="34" charset="0"/>
              </a:rPr>
              <a:t> Land</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durchgeführt</a:t>
            </a:r>
            <a:r>
              <a:rPr sz="800" spc="10" dirty="0">
                <a:latin typeface="Arial" panose="020B0604020202020204" pitchFamily="34" charset="0"/>
                <a:cs typeface="Arial" panose="020B0604020202020204" pitchFamily="34" charset="0"/>
              </a:rPr>
              <a:t>.</a:t>
            </a:r>
          </a:p>
        </p:txBody>
      </p:sp>
      <p:pic>
        <p:nvPicPr>
          <p:cNvPr id="13" name="object 149">
            <a:extLst>
              <a:ext uri="{FF2B5EF4-FFF2-40B4-BE49-F238E27FC236}">
                <a16:creationId xmlns:a16="http://schemas.microsoft.com/office/drawing/2014/main" id="{3A359F46-C7EE-14C3-A667-B57AA9C29C2C}"/>
              </a:ext>
            </a:extLst>
          </p:cNvPr>
          <p:cNvPicPr/>
          <p:nvPr/>
        </p:nvPicPr>
        <p:blipFill>
          <a:blip r:embed="rId3" cstate="print"/>
          <a:stretch>
            <a:fillRect/>
          </a:stretch>
        </p:blipFill>
        <p:spPr>
          <a:xfrm>
            <a:off x="5219954" y="870423"/>
            <a:ext cx="3923724" cy="1658286"/>
          </a:xfrm>
          <a:prstGeom prst="rect">
            <a:avLst/>
          </a:prstGeom>
        </p:spPr>
      </p:pic>
      <p:pic>
        <p:nvPicPr>
          <p:cNvPr id="14" name="object 150">
            <a:extLst>
              <a:ext uri="{FF2B5EF4-FFF2-40B4-BE49-F238E27FC236}">
                <a16:creationId xmlns:a16="http://schemas.microsoft.com/office/drawing/2014/main" id="{85E64C15-094E-734F-FC07-C115219016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537" y="-896701"/>
            <a:ext cx="10738358" cy="7590028"/>
          </a:xfrm>
          <a:prstGeom prst="rect">
            <a:avLst/>
          </a:prstGeom>
        </p:spPr>
      </p:pic>
      <p:sp>
        <p:nvSpPr>
          <p:cNvPr id="15" name="object 151">
            <a:extLst>
              <a:ext uri="{FF2B5EF4-FFF2-40B4-BE49-F238E27FC236}">
                <a16:creationId xmlns:a16="http://schemas.microsoft.com/office/drawing/2014/main" id="{7BA23E9D-CAD6-3A22-0C2C-592D1C4212BE}"/>
              </a:ext>
            </a:extLst>
          </p:cNvPr>
          <p:cNvSpPr txBox="1"/>
          <p:nvPr/>
        </p:nvSpPr>
        <p:spPr>
          <a:xfrm>
            <a:off x="5478676" y="2667679"/>
            <a:ext cx="3414503" cy="403884"/>
          </a:xfrm>
          <a:prstGeom prst="rect">
            <a:avLst/>
          </a:prstGeom>
        </p:spPr>
        <p:txBody>
          <a:bodyPr vert="horz" wrap="square" lIns="0" tIns="5198" rIns="0" bIns="0" rtlCol="0">
            <a:spAutoFit/>
          </a:bodyPr>
          <a:lstStyle/>
          <a:p>
            <a:pPr marR="2310">
              <a:lnSpc>
                <a:spcPts val="1600"/>
              </a:lnSpc>
            </a:pPr>
            <a:r>
              <a:rPr sz="1200" spc="10" dirty="0">
                <a:solidFill>
                  <a:srgbClr val="083566"/>
                </a:solidFill>
                <a:latin typeface="Arial" panose="020B0604020202020204" pitchFamily="34" charset="0"/>
                <a:cs typeface="Arial" panose="020B0604020202020204" pitchFamily="34" charset="0"/>
              </a:rPr>
              <a:t>DACHSER &amp; KOLB ist ein Tochterunternehmen der DACHSER SE</a:t>
            </a:r>
          </a:p>
        </p:txBody>
      </p:sp>
      <p:sp>
        <p:nvSpPr>
          <p:cNvPr id="25" name="Holder 6">
            <a:extLst>
              <a:ext uri="{FF2B5EF4-FFF2-40B4-BE49-F238E27FC236}">
                <a16:creationId xmlns:a16="http://schemas.microsoft.com/office/drawing/2014/main" id="{C00A473A-2FCD-5BC2-5E43-1C75B24A5C3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10</a:t>
            </a:fld>
            <a:endParaRPr spc="-11" dirty="0">
              <a:latin typeface="Arial" panose="020B0604020202020204" pitchFamily="34" charset="0"/>
              <a:cs typeface="Arial" panose="020B0604020202020204" pitchFamily="34" charset="0"/>
            </a:endParaRPr>
          </a:p>
        </p:txBody>
      </p:sp>
      <p:sp>
        <p:nvSpPr>
          <p:cNvPr id="26" name="object 142">
            <a:extLst>
              <a:ext uri="{FF2B5EF4-FFF2-40B4-BE49-F238E27FC236}">
                <a16:creationId xmlns:a16="http://schemas.microsoft.com/office/drawing/2014/main" id="{4A02651F-DD6D-A723-2523-BCD00AFA1E2A}"/>
              </a:ext>
            </a:extLst>
          </p:cNvPr>
          <p:cNvSpPr txBox="1"/>
          <p:nvPr/>
        </p:nvSpPr>
        <p:spPr>
          <a:xfrm>
            <a:off x="5478676" y="3181350"/>
            <a:ext cx="1344934" cy="134108"/>
          </a:xfrm>
          <a:prstGeom prst="rect">
            <a:avLst/>
          </a:prstGeom>
        </p:spPr>
        <p:txBody>
          <a:bodyPr vert="horz" wrap="square" lIns="0" tIns="6065" rIns="0" bIns="0" rtlCol="0">
            <a:spAutoFit/>
          </a:bodyPr>
          <a:lstStyle/>
          <a:p>
            <a:pPr>
              <a:lnSpc>
                <a:spcPts val="1100"/>
              </a:lnSpc>
            </a:pPr>
            <a:r>
              <a:rPr lang="de-DE" sz="796" spc="10" dirty="0" err="1">
                <a:solidFill>
                  <a:srgbClr val="083566"/>
                </a:solidFill>
                <a:latin typeface="Arial" panose="020B0604020202020204" pitchFamily="34" charset="0"/>
                <a:cs typeface="Arial" panose="020B0604020202020204" pitchFamily="34" charset="0"/>
              </a:rPr>
              <a:t>LEISTUNGSGRÖßEN</a:t>
            </a:r>
            <a:r>
              <a:rPr lang="de-DE" sz="796" spc="10" dirty="0">
                <a:solidFill>
                  <a:srgbClr val="083566"/>
                </a:solidFill>
                <a:latin typeface="Arial" panose="020B0604020202020204" pitchFamily="34" charset="0"/>
                <a:cs typeface="Arial" panose="020B0604020202020204" pitchFamily="34" charset="0"/>
              </a:rPr>
              <a:t>:</a:t>
            </a:r>
          </a:p>
        </p:txBody>
      </p:sp>
      <p:sp>
        <p:nvSpPr>
          <p:cNvPr id="27" name="object 145">
            <a:extLst>
              <a:ext uri="{FF2B5EF4-FFF2-40B4-BE49-F238E27FC236}">
                <a16:creationId xmlns:a16="http://schemas.microsoft.com/office/drawing/2014/main" id="{75CD6DA4-A73B-384E-B294-07386DBD40C4}"/>
              </a:ext>
            </a:extLst>
          </p:cNvPr>
          <p:cNvSpPr txBox="1"/>
          <p:nvPr/>
        </p:nvSpPr>
        <p:spPr>
          <a:xfrm>
            <a:off x="7084146" y="3181350"/>
            <a:ext cx="1526454" cy="128594"/>
          </a:xfrm>
          <a:prstGeom prst="rect">
            <a:avLst/>
          </a:prstGeom>
        </p:spPr>
        <p:txBody>
          <a:bodyPr vert="horz" wrap="square" lIns="0" tIns="6065" rIns="0" bIns="0" rtlCol="0">
            <a:spAutoFit/>
          </a:bodyPr>
          <a:lstStyle/>
          <a:p>
            <a:pPr marL="5776">
              <a:spcBef>
                <a:spcPts val="48"/>
              </a:spcBef>
            </a:pPr>
            <a:r>
              <a:rPr lang="de-DE" sz="796" spc="10" dirty="0">
                <a:solidFill>
                  <a:srgbClr val="083566"/>
                </a:solidFill>
                <a:latin typeface="Arial" panose="020B0604020202020204" pitchFamily="34" charset="0"/>
                <a:cs typeface="Arial" panose="020B0604020202020204" pitchFamily="34" charset="0"/>
              </a:rPr>
              <a:t>UNTERNEHMENSDATEN:</a:t>
            </a:r>
          </a:p>
        </p:txBody>
      </p:sp>
      <p:sp>
        <p:nvSpPr>
          <p:cNvPr id="16" name="object 153">
            <a:extLst>
              <a:ext uri="{FF2B5EF4-FFF2-40B4-BE49-F238E27FC236}">
                <a16:creationId xmlns:a16="http://schemas.microsoft.com/office/drawing/2014/main" id="{51B50FED-98BF-BA3A-5A37-7C2203E07D2F}"/>
              </a:ext>
            </a:extLst>
          </p:cNvPr>
          <p:cNvSpPr txBox="1"/>
          <p:nvPr/>
        </p:nvSpPr>
        <p:spPr>
          <a:xfrm>
            <a:off x="1549186" y="1825517"/>
            <a:ext cx="448504" cy="129235"/>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Hamburg</a:t>
            </a:r>
          </a:p>
        </p:txBody>
      </p:sp>
      <p:sp>
        <p:nvSpPr>
          <p:cNvPr id="17" name="object 154">
            <a:extLst>
              <a:ext uri="{FF2B5EF4-FFF2-40B4-BE49-F238E27FC236}">
                <a16:creationId xmlns:a16="http://schemas.microsoft.com/office/drawing/2014/main" id="{CD51F0D5-91BB-1C1C-9067-2D4F362964FC}"/>
              </a:ext>
            </a:extLst>
          </p:cNvPr>
          <p:cNvSpPr txBox="1"/>
          <p:nvPr/>
        </p:nvSpPr>
        <p:spPr>
          <a:xfrm>
            <a:off x="1477157" y="2344757"/>
            <a:ext cx="470453" cy="128594"/>
          </a:xfrm>
          <a:prstGeom prst="rect">
            <a:avLst/>
          </a:prstGeom>
        </p:spPr>
        <p:txBody>
          <a:bodyPr vert="horz" wrap="square" lIns="0" tIns="6065" rIns="0" bIns="0" rtlCol="0">
            <a:spAutoFit/>
          </a:bodyPr>
          <a:lstStyle>
            <a:defPPr>
              <a:defRPr kern="0"/>
            </a:defPPr>
            <a:lvl1pPr marL="5776">
              <a:spcBef>
                <a:spcPts val="48"/>
              </a:spcBef>
              <a:defRPr sz="800" spc="20">
                <a:latin typeface="HelveticaNeueLT W1G 45 Lt" panose="020B0403020202020204" pitchFamily="34" charset="0"/>
                <a:cs typeface="HelveticaNeueLTW1G-Roman"/>
              </a:defRPr>
            </a:lvl1pPr>
          </a:lstStyle>
          <a:p>
            <a:r>
              <a:rPr dirty="0">
                <a:latin typeface="Arial" panose="020B0604020202020204" pitchFamily="34" charset="0"/>
                <a:cs typeface="Arial" panose="020B0604020202020204" pitchFamily="34" charset="0"/>
              </a:rPr>
              <a:t>Hannover</a:t>
            </a:r>
          </a:p>
        </p:txBody>
      </p:sp>
      <p:sp>
        <p:nvSpPr>
          <p:cNvPr id="18" name="object 155">
            <a:extLst>
              <a:ext uri="{FF2B5EF4-FFF2-40B4-BE49-F238E27FC236}">
                <a16:creationId xmlns:a16="http://schemas.microsoft.com/office/drawing/2014/main" id="{12089879-107F-2AFD-EEDD-EC2DFBECDD6C}"/>
              </a:ext>
            </a:extLst>
          </p:cNvPr>
          <p:cNvSpPr txBox="1"/>
          <p:nvPr/>
        </p:nvSpPr>
        <p:spPr>
          <a:xfrm>
            <a:off x="2173269" y="2790000"/>
            <a:ext cx="351179" cy="128594"/>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Leipzig</a:t>
            </a:r>
          </a:p>
        </p:txBody>
      </p:sp>
      <p:sp>
        <p:nvSpPr>
          <p:cNvPr id="19" name="object 156">
            <a:extLst>
              <a:ext uri="{FF2B5EF4-FFF2-40B4-BE49-F238E27FC236}">
                <a16:creationId xmlns:a16="http://schemas.microsoft.com/office/drawing/2014/main" id="{3CCDB3F7-3F03-5568-BDC1-D7AE05945453}"/>
              </a:ext>
            </a:extLst>
          </p:cNvPr>
          <p:cNvSpPr txBox="1"/>
          <p:nvPr/>
        </p:nvSpPr>
        <p:spPr>
          <a:xfrm>
            <a:off x="1836693" y="3575044"/>
            <a:ext cx="454858" cy="128594"/>
          </a:xfrm>
          <a:prstGeom prst="rect">
            <a:avLst/>
          </a:prstGeom>
        </p:spPr>
        <p:txBody>
          <a:bodyPr vert="horz" wrap="square" lIns="0" tIns="6065" rIns="0" bIns="0" rtlCol="0">
            <a:spAutoFit/>
          </a:bodyPr>
          <a:lstStyle/>
          <a:p>
            <a:pPr marL="5776">
              <a:spcBef>
                <a:spcPts val="48"/>
              </a:spcBef>
            </a:pPr>
            <a:r>
              <a:rPr sz="796" spc="20" dirty="0">
                <a:latin typeface="Arial" panose="020B0604020202020204" pitchFamily="34" charset="0"/>
                <a:cs typeface="Arial" panose="020B0604020202020204" pitchFamily="34" charset="0"/>
              </a:rPr>
              <a:t>Nürnberg</a:t>
            </a:r>
          </a:p>
        </p:txBody>
      </p:sp>
      <p:sp>
        <p:nvSpPr>
          <p:cNvPr id="20" name="object 157">
            <a:extLst>
              <a:ext uri="{FF2B5EF4-FFF2-40B4-BE49-F238E27FC236}">
                <a16:creationId xmlns:a16="http://schemas.microsoft.com/office/drawing/2014/main" id="{805FE7E1-ACF3-4096-BAA2-F1A8F97D73E6}"/>
              </a:ext>
            </a:extLst>
          </p:cNvPr>
          <p:cNvSpPr txBox="1"/>
          <p:nvPr/>
        </p:nvSpPr>
        <p:spPr>
          <a:xfrm>
            <a:off x="688391" y="2769719"/>
            <a:ext cx="1075147" cy="678103"/>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Düsseldorf</a:t>
            </a:r>
          </a:p>
          <a:p>
            <a:pPr marL="41587">
              <a:spcBef>
                <a:spcPts val="587"/>
              </a:spcBef>
            </a:pPr>
            <a:r>
              <a:rPr sz="800" spc="20" dirty="0">
                <a:latin typeface="Arial" panose="020B0604020202020204" pitchFamily="34" charset="0"/>
                <a:cs typeface="Arial" panose="020B0604020202020204" pitchFamily="34" charset="0"/>
              </a:rPr>
              <a:t>Cologne</a:t>
            </a:r>
          </a:p>
          <a:p>
            <a:pPr marL="212555">
              <a:spcBef>
                <a:spcPts val="621"/>
              </a:spcBef>
            </a:pPr>
            <a:r>
              <a:rPr sz="800" b="1" spc="20" dirty="0">
                <a:latin typeface="Arial" panose="020B0604020202020204" pitchFamily="34" charset="0"/>
                <a:cs typeface="Arial" panose="020B0604020202020204" pitchFamily="34" charset="0"/>
              </a:rPr>
              <a:t>Koblenz</a:t>
            </a:r>
          </a:p>
          <a:p>
            <a:pPr marL="524746">
              <a:spcBef>
                <a:spcPts val="164"/>
              </a:spcBef>
            </a:pPr>
            <a:r>
              <a:rPr sz="800" b="1" spc="20" dirty="0">
                <a:latin typeface="Arial" panose="020B0604020202020204" pitchFamily="34" charset="0"/>
                <a:cs typeface="Arial" panose="020B0604020202020204" pitchFamily="34" charset="0"/>
              </a:rPr>
              <a:t>Frankfurt</a:t>
            </a:r>
          </a:p>
        </p:txBody>
      </p:sp>
      <p:sp>
        <p:nvSpPr>
          <p:cNvPr id="21" name="object 158">
            <a:extLst>
              <a:ext uri="{FF2B5EF4-FFF2-40B4-BE49-F238E27FC236}">
                <a16:creationId xmlns:a16="http://schemas.microsoft.com/office/drawing/2014/main" id="{E64FBD89-889B-EFDE-F7AA-65930ED7049E}"/>
              </a:ext>
            </a:extLst>
          </p:cNvPr>
          <p:cNvSpPr txBox="1"/>
          <p:nvPr/>
        </p:nvSpPr>
        <p:spPr>
          <a:xfrm>
            <a:off x="1129303" y="3764921"/>
            <a:ext cx="465543" cy="128594"/>
          </a:xfrm>
          <a:prstGeom prst="rect">
            <a:avLst/>
          </a:prstGeom>
        </p:spPr>
        <p:txBody>
          <a:bodyPr vert="horz" wrap="square" lIns="0" tIns="6065" rIns="0" bIns="0" rtlCol="0">
            <a:spAutoFit/>
          </a:bodyPr>
          <a:lstStyle/>
          <a:p>
            <a:pPr marL="5776">
              <a:spcBef>
                <a:spcPts val="48"/>
              </a:spcBef>
            </a:pPr>
            <a:r>
              <a:rPr sz="796" spc="20" dirty="0">
                <a:latin typeface="Arial" panose="020B0604020202020204" pitchFamily="34" charset="0"/>
                <a:cs typeface="Arial" panose="020B0604020202020204" pitchFamily="34" charset="0"/>
              </a:rPr>
              <a:t>Karlsruhe</a:t>
            </a:r>
          </a:p>
        </p:txBody>
      </p:sp>
      <p:sp>
        <p:nvSpPr>
          <p:cNvPr id="22" name="object 159">
            <a:extLst>
              <a:ext uri="{FF2B5EF4-FFF2-40B4-BE49-F238E27FC236}">
                <a16:creationId xmlns:a16="http://schemas.microsoft.com/office/drawing/2014/main" id="{C9EB8442-0492-31A7-2456-3A1EE7080CE4}"/>
              </a:ext>
            </a:extLst>
          </p:cNvPr>
          <p:cNvSpPr txBox="1"/>
          <p:nvPr/>
        </p:nvSpPr>
        <p:spPr>
          <a:xfrm>
            <a:off x="1584642" y="4010572"/>
            <a:ext cx="773113" cy="344935"/>
          </a:xfrm>
          <a:prstGeom prst="rect">
            <a:avLst/>
          </a:prstGeom>
        </p:spPr>
        <p:txBody>
          <a:bodyPr vert="horz" wrap="square" lIns="0" tIns="6065" rIns="0" bIns="0" rtlCol="0">
            <a:spAutoFit/>
          </a:bodyPr>
          <a:lstStyle/>
          <a:p>
            <a:pPr marL="218042">
              <a:spcBef>
                <a:spcPts val="48"/>
              </a:spcBef>
            </a:pPr>
            <a:r>
              <a:rPr sz="796" spc="20" dirty="0">
                <a:latin typeface="Arial" panose="020B0604020202020204" pitchFamily="34" charset="0"/>
                <a:cs typeface="Arial" panose="020B0604020202020204" pitchFamily="34" charset="0"/>
              </a:rPr>
              <a:t>Augsburg</a:t>
            </a:r>
          </a:p>
          <a:p>
            <a:pPr marL="5776" marR="2310" indent="388722">
              <a:lnSpc>
                <a:spcPct val="75700"/>
              </a:lnSpc>
              <a:spcBef>
                <a:spcPts val="248"/>
              </a:spcBef>
            </a:pPr>
            <a:r>
              <a:rPr sz="796" b="1" spc="20" dirty="0">
                <a:latin typeface="Arial" panose="020B0604020202020204" pitchFamily="34" charset="0"/>
                <a:cs typeface="Arial" panose="020B0604020202020204" pitchFamily="34" charset="0"/>
              </a:rPr>
              <a:t>Munich Kempten</a:t>
            </a:r>
          </a:p>
        </p:txBody>
      </p:sp>
      <p:sp>
        <p:nvSpPr>
          <p:cNvPr id="23" name="object 160">
            <a:extLst>
              <a:ext uri="{FF2B5EF4-FFF2-40B4-BE49-F238E27FC236}">
                <a16:creationId xmlns:a16="http://schemas.microsoft.com/office/drawing/2014/main" id="{E27DE8AB-6A04-1514-7B9A-EC7CA99D3A7F}"/>
              </a:ext>
            </a:extLst>
          </p:cNvPr>
          <p:cNvSpPr txBox="1"/>
          <p:nvPr/>
        </p:nvSpPr>
        <p:spPr>
          <a:xfrm>
            <a:off x="726386" y="4010400"/>
            <a:ext cx="673478" cy="353655"/>
          </a:xfrm>
          <a:prstGeom prst="rect">
            <a:avLst/>
          </a:prstGeom>
        </p:spPr>
        <p:txBody>
          <a:bodyPr vert="horz" wrap="square" lIns="0" tIns="6065" rIns="0" bIns="0" rtlCol="0">
            <a:spAutoFit/>
          </a:bodyPr>
          <a:lstStyle/>
          <a:p>
            <a:pPr marR="2310" algn="r">
              <a:spcBef>
                <a:spcPts val="48"/>
              </a:spcBef>
            </a:pPr>
            <a:r>
              <a:rPr sz="796" spc="20" dirty="0">
                <a:latin typeface="Arial" panose="020B0604020202020204" pitchFamily="34" charset="0"/>
                <a:cs typeface="Arial" panose="020B0604020202020204" pitchFamily="34" charset="0"/>
              </a:rPr>
              <a:t>Ulm</a:t>
            </a:r>
          </a:p>
          <a:p>
            <a:pPr marL="5776">
              <a:spcBef>
                <a:spcPts val="821"/>
              </a:spcBef>
            </a:pPr>
            <a:r>
              <a:rPr sz="796" spc="20" dirty="0">
                <a:latin typeface="Arial" panose="020B0604020202020204" pitchFamily="34" charset="0"/>
                <a:cs typeface="Arial" panose="020B0604020202020204" pitchFamily="34" charset="0"/>
              </a:rPr>
              <a:t>Ravensburg</a:t>
            </a:r>
          </a:p>
        </p:txBody>
      </p:sp>
    </p:spTree>
    <p:extLst>
      <p:ext uri="{BB962C8B-B14F-4D97-AF65-F5344CB8AC3E}">
        <p14:creationId xmlns:p14="http://schemas.microsoft.com/office/powerpoint/2010/main" val="180900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653D33C5-7A88-C032-A6E3-476FA7A194EF}"/>
              </a:ext>
            </a:extLst>
          </p:cNvPr>
          <p:cNvSpPr/>
          <p:nvPr/>
        </p:nvSpPr>
        <p:spPr>
          <a:xfrm>
            <a:off x="360293"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5" name="object 3">
            <a:extLst>
              <a:ext uri="{FF2B5EF4-FFF2-40B4-BE49-F238E27FC236}">
                <a16:creationId xmlns:a16="http://schemas.microsoft.com/office/drawing/2014/main" id="{55BA71B2-03B9-6DA3-B119-E2E00C9A5856}"/>
              </a:ext>
            </a:extLst>
          </p:cNvPr>
          <p:cNvSpPr/>
          <p:nvPr/>
        </p:nvSpPr>
        <p:spPr>
          <a:xfrm>
            <a:off x="2085811"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6" name="object 3">
            <a:extLst>
              <a:ext uri="{FF2B5EF4-FFF2-40B4-BE49-F238E27FC236}">
                <a16:creationId xmlns:a16="http://schemas.microsoft.com/office/drawing/2014/main" id="{A818388C-0DEF-CD27-B1E6-C233CA4D04B7}"/>
              </a:ext>
            </a:extLst>
          </p:cNvPr>
          <p:cNvSpPr/>
          <p:nvPr/>
        </p:nvSpPr>
        <p:spPr>
          <a:xfrm>
            <a:off x="3828355"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7" name="object 3">
            <a:extLst>
              <a:ext uri="{FF2B5EF4-FFF2-40B4-BE49-F238E27FC236}">
                <a16:creationId xmlns:a16="http://schemas.microsoft.com/office/drawing/2014/main" id="{88231907-5FC4-B29B-381A-E98EB7FB4450}"/>
              </a:ext>
            </a:extLst>
          </p:cNvPr>
          <p:cNvSpPr/>
          <p:nvPr/>
        </p:nvSpPr>
        <p:spPr>
          <a:xfrm>
            <a:off x="7315008"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3" name="object 3"/>
          <p:cNvSpPr/>
          <p:nvPr/>
        </p:nvSpPr>
        <p:spPr>
          <a:xfrm>
            <a:off x="5562830"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4" name="object 4"/>
          <p:cNvSpPr txBox="1"/>
          <p:nvPr/>
        </p:nvSpPr>
        <p:spPr>
          <a:xfrm>
            <a:off x="337124" y="2545096"/>
            <a:ext cx="1470344" cy="1816155"/>
          </a:xfrm>
          <a:prstGeom prst="rect">
            <a:avLst/>
          </a:prstGeom>
          <a:noFill/>
        </p:spPr>
        <p:txBody>
          <a:bodyPr vert="horz" wrap="square" lIns="0" tIns="121873" rIns="0" bIns="0" rtlCol="0">
            <a:spAutoFit/>
          </a:bodyPr>
          <a:lstStyle/>
          <a:p>
            <a:pPr marR="97903" algn="ctr">
              <a:spcBef>
                <a:spcPts val="960"/>
              </a:spcBef>
            </a:pPr>
            <a:r>
              <a:rPr sz="4002" spc="-571" dirty="0">
                <a:solidFill>
                  <a:srgbClr val="083566"/>
                </a:solidFill>
                <a:latin typeface="Arial" panose="020B0604020202020204" pitchFamily="34" charset="0"/>
                <a:cs typeface="Arial" panose="020B0604020202020204" pitchFamily="34" charset="0"/>
              </a:rPr>
              <a:t>1.</a:t>
            </a:r>
            <a:endParaRPr sz="4002" dirty="0">
              <a:solidFill>
                <a:srgbClr val="083566"/>
              </a:solidFill>
              <a:latin typeface="Arial" panose="020B0604020202020204" pitchFamily="34" charset="0"/>
              <a:cs typeface="Arial" panose="020B0604020202020204" pitchFamily="34" charset="0"/>
            </a:endParaRPr>
          </a:p>
          <a:p>
            <a:pPr marL="414136" marR="410670" algn="ctr">
              <a:lnSpc>
                <a:spcPts val="1900"/>
              </a:lnSpc>
              <a:spcBef>
                <a:spcPts val="937"/>
              </a:spcBef>
            </a:pPr>
            <a:r>
              <a:rPr sz="1600" spc="10" dirty="0">
                <a:latin typeface="Arial" panose="020B0604020202020204" pitchFamily="34" charset="0"/>
                <a:cs typeface="Arial" panose="020B0604020202020204" pitchFamily="34" charset="0"/>
              </a:rPr>
              <a:t>Private &amp;</a:t>
            </a:r>
          </a:p>
          <a:p>
            <a:pPr marL="4910" algn="ctr">
              <a:lnSpc>
                <a:spcPts val="1900"/>
              </a:lnSpc>
            </a:pPr>
            <a:r>
              <a:rPr sz="1600" spc="10" dirty="0">
                <a:latin typeface="Arial" panose="020B0604020202020204" pitchFamily="34" charset="0"/>
                <a:cs typeface="Arial" panose="020B0604020202020204" pitchFamily="34" charset="0"/>
              </a:rPr>
              <a:t>Employee</a:t>
            </a:r>
          </a:p>
          <a:p>
            <a:pPr marL="4621" algn="ctr">
              <a:lnSpc>
                <a:spcPts val="1900"/>
              </a:lnSpc>
            </a:pPr>
            <a:r>
              <a:rPr sz="1600" spc="10" dirty="0">
                <a:latin typeface="Arial" panose="020B0604020202020204" pitchFamily="34" charset="0"/>
                <a:cs typeface="Arial" panose="020B0604020202020204" pitchFamily="34" charset="0"/>
              </a:rPr>
              <a:t>moves</a:t>
            </a:r>
          </a:p>
        </p:txBody>
      </p:sp>
      <p:sp>
        <p:nvSpPr>
          <p:cNvPr id="5" name="object 5"/>
          <p:cNvSpPr txBox="1"/>
          <p:nvPr/>
        </p:nvSpPr>
        <p:spPr>
          <a:xfrm>
            <a:off x="2062637" y="2545096"/>
            <a:ext cx="1470344" cy="1816155"/>
          </a:xfrm>
          <a:prstGeom prst="rect">
            <a:avLst/>
          </a:prstGeom>
          <a:noFill/>
        </p:spPr>
        <p:txBody>
          <a:bodyPr vert="horz" wrap="square" lIns="0" tIns="121873" rIns="0" bIns="0" rtlCol="0">
            <a:spAutoFit/>
          </a:bodyPr>
          <a:lstStyle/>
          <a:p>
            <a:pPr marR="10397" algn="ctr">
              <a:spcBef>
                <a:spcPts val="960"/>
              </a:spcBef>
            </a:pPr>
            <a:r>
              <a:rPr sz="4002" spc="-11" dirty="0">
                <a:solidFill>
                  <a:srgbClr val="083566"/>
                </a:solidFill>
                <a:latin typeface="Arial" panose="020B0604020202020204" pitchFamily="34" charset="0"/>
                <a:cs typeface="Arial" panose="020B0604020202020204" pitchFamily="34" charset="0"/>
              </a:rPr>
              <a:t>2.</a:t>
            </a:r>
            <a:endParaRPr sz="4002" dirty="0">
              <a:solidFill>
                <a:srgbClr val="083566"/>
              </a:solidFill>
              <a:latin typeface="Arial" panose="020B0604020202020204" pitchFamily="34" charset="0"/>
              <a:cs typeface="Arial" panose="020B0604020202020204" pitchFamily="34" charset="0"/>
            </a:endParaRPr>
          </a:p>
          <a:p>
            <a:pPr marL="458611" marR="449947" algn="ctr">
              <a:lnSpc>
                <a:spcPts val="1900"/>
              </a:lnSpc>
              <a:spcBef>
                <a:spcPts val="937"/>
              </a:spcBef>
            </a:pPr>
            <a:r>
              <a:rPr sz="1600" spc="10" dirty="0">
                <a:latin typeface="Arial" panose="020B0604020202020204" pitchFamily="34" charset="0"/>
                <a:cs typeface="Arial" panose="020B0604020202020204" pitchFamily="34" charset="0"/>
              </a:rPr>
              <a:t>Office &amp;</a:t>
            </a:r>
          </a:p>
          <a:p>
            <a:pPr algn="ctr">
              <a:lnSpc>
                <a:spcPts val="1900"/>
              </a:lnSpc>
            </a:pPr>
            <a:r>
              <a:rPr sz="1600" spc="10" dirty="0">
                <a:latin typeface="Arial" panose="020B0604020202020204" pitchFamily="34" charset="0"/>
                <a:cs typeface="Arial" panose="020B0604020202020204" pitchFamily="34" charset="0"/>
              </a:rPr>
              <a:t>Corporate</a:t>
            </a:r>
          </a:p>
          <a:p>
            <a:pPr marL="5198" algn="ctr">
              <a:lnSpc>
                <a:spcPts val="1900"/>
              </a:lnSpc>
            </a:pPr>
            <a:r>
              <a:rPr sz="1600" spc="10" dirty="0">
                <a:latin typeface="Arial" panose="020B0604020202020204" pitchFamily="34" charset="0"/>
                <a:cs typeface="Arial" panose="020B0604020202020204" pitchFamily="34" charset="0"/>
              </a:rPr>
              <a:t>moves</a:t>
            </a:r>
          </a:p>
        </p:txBody>
      </p:sp>
      <p:sp>
        <p:nvSpPr>
          <p:cNvPr id="6" name="object 6"/>
          <p:cNvSpPr txBox="1"/>
          <p:nvPr/>
        </p:nvSpPr>
        <p:spPr>
          <a:xfrm>
            <a:off x="3828426" y="2545096"/>
            <a:ext cx="1447169" cy="1585323"/>
          </a:xfrm>
          <a:prstGeom prst="rect">
            <a:avLst/>
          </a:prstGeom>
          <a:noFill/>
        </p:spPr>
        <p:txBody>
          <a:bodyPr vert="horz" wrap="square" lIns="0" tIns="121873" rIns="0" bIns="0" rtlCol="0">
            <a:spAutoFit/>
          </a:bodyPr>
          <a:lstStyle/>
          <a:p>
            <a:pPr marR="28302" algn="ctr">
              <a:spcBef>
                <a:spcPts val="960"/>
              </a:spcBef>
            </a:pPr>
            <a:r>
              <a:rPr sz="4002" spc="-171" dirty="0">
                <a:solidFill>
                  <a:srgbClr val="083566"/>
                </a:solidFill>
                <a:latin typeface="Arial" panose="020B0604020202020204" pitchFamily="34" charset="0"/>
                <a:cs typeface="Arial" panose="020B0604020202020204" pitchFamily="34" charset="0"/>
              </a:rPr>
              <a:t>3.</a:t>
            </a:r>
            <a:endParaRPr sz="4002" dirty="0">
              <a:solidFill>
                <a:srgbClr val="083566"/>
              </a:solidFill>
              <a:latin typeface="Arial" panose="020B0604020202020204" pitchFamily="34" charset="0"/>
              <a:cs typeface="Arial" panose="020B0604020202020204" pitchFamily="34" charset="0"/>
            </a:endParaRPr>
          </a:p>
          <a:p>
            <a:pPr marL="239414" marR="230750" algn="ctr">
              <a:lnSpc>
                <a:spcPts val="1900"/>
              </a:lnSpc>
              <a:spcBef>
                <a:spcPts val="2836"/>
              </a:spcBef>
            </a:pPr>
            <a:r>
              <a:rPr sz="1600" spc="10" dirty="0">
                <a:latin typeface="Arial" panose="020B0604020202020204" pitchFamily="34" charset="0"/>
                <a:cs typeface="Arial" panose="020B0604020202020204" pitchFamily="34" charset="0"/>
              </a:rPr>
              <a:t>Relocation Service</a:t>
            </a:r>
          </a:p>
        </p:txBody>
      </p:sp>
      <p:sp>
        <p:nvSpPr>
          <p:cNvPr id="8" name="object 8"/>
          <p:cNvSpPr txBox="1"/>
          <p:nvPr/>
        </p:nvSpPr>
        <p:spPr>
          <a:xfrm>
            <a:off x="7286520" y="2545096"/>
            <a:ext cx="1493216" cy="1585323"/>
          </a:xfrm>
          <a:prstGeom prst="rect">
            <a:avLst/>
          </a:prstGeom>
          <a:noFill/>
        </p:spPr>
        <p:txBody>
          <a:bodyPr vert="horz" wrap="square" lIns="0" tIns="121873" rIns="0" bIns="0" rtlCol="0">
            <a:spAutoFit/>
          </a:bodyPr>
          <a:lstStyle/>
          <a:p>
            <a:pPr marL="5487" algn="ctr">
              <a:spcBef>
                <a:spcPts val="960"/>
              </a:spcBef>
            </a:pPr>
            <a:r>
              <a:rPr sz="4002" spc="-11" dirty="0">
                <a:solidFill>
                  <a:srgbClr val="083566"/>
                </a:solidFill>
                <a:latin typeface="Arial" panose="020B0604020202020204" pitchFamily="34" charset="0"/>
                <a:cs typeface="Arial" panose="020B0604020202020204" pitchFamily="34" charset="0"/>
              </a:rPr>
              <a:t>5.</a:t>
            </a:r>
            <a:endParaRPr sz="4002" dirty="0">
              <a:solidFill>
                <a:srgbClr val="083566"/>
              </a:solidFill>
              <a:latin typeface="Arial" panose="020B0604020202020204" pitchFamily="34" charset="0"/>
              <a:cs typeface="Arial" panose="020B0604020202020204" pitchFamily="34" charset="0"/>
            </a:endParaRPr>
          </a:p>
          <a:p>
            <a:pPr marL="319122" marR="310747" indent="-4910" algn="ctr">
              <a:lnSpc>
                <a:spcPts val="1900"/>
              </a:lnSpc>
              <a:spcBef>
                <a:spcPts val="2836"/>
              </a:spcBef>
            </a:pPr>
            <a:r>
              <a:rPr sz="1600" spc="10" dirty="0">
                <a:latin typeface="Arial" panose="020B0604020202020204" pitchFamily="34" charset="0"/>
                <a:cs typeface="Arial" panose="020B0604020202020204" pitchFamily="34" charset="0"/>
              </a:rPr>
              <a:t>Furniture Logistics</a:t>
            </a:r>
          </a:p>
        </p:txBody>
      </p:sp>
      <p:pic>
        <p:nvPicPr>
          <p:cNvPr id="10" name="object 10"/>
          <p:cNvPicPr/>
          <p:nvPr/>
        </p:nvPicPr>
        <p:blipFill>
          <a:blip r:embed="rId2" cstate="print"/>
          <a:stretch>
            <a:fillRect/>
          </a:stretch>
        </p:blipFill>
        <p:spPr>
          <a:xfrm>
            <a:off x="2085811" y="1095298"/>
            <a:ext cx="1447098" cy="1449803"/>
          </a:xfrm>
          <a:prstGeom prst="rect">
            <a:avLst/>
          </a:prstGeom>
        </p:spPr>
      </p:pic>
      <p:pic>
        <p:nvPicPr>
          <p:cNvPr id="11" name="object 11"/>
          <p:cNvPicPr/>
          <p:nvPr/>
        </p:nvPicPr>
        <p:blipFill>
          <a:blip r:embed="rId3" cstate="print"/>
          <a:stretch>
            <a:fillRect/>
          </a:stretch>
        </p:blipFill>
        <p:spPr>
          <a:xfrm>
            <a:off x="3828426" y="1095298"/>
            <a:ext cx="1447098" cy="1449803"/>
          </a:xfrm>
          <a:prstGeom prst="rect">
            <a:avLst/>
          </a:prstGeom>
        </p:spPr>
      </p:pic>
      <p:pic>
        <p:nvPicPr>
          <p:cNvPr id="12" name="object 12"/>
          <p:cNvPicPr/>
          <p:nvPr/>
        </p:nvPicPr>
        <p:blipFill>
          <a:blip r:embed="rId4" cstate="print"/>
          <a:stretch>
            <a:fillRect/>
          </a:stretch>
        </p:blipFill>
        <p:spPr>
          <a:xfrm>
            <a:off x="5562830" y="1095298"/>
            <a:ext cx="1447098" cy="1449803"/>
          </a:xfrm>
          <a:prstGeom prst="rect">
            <a:avLst/>
          </a:prstGeom>
        </p:spPr>
      </p:pic>
      <p:sp>
        <p:nvSpPr>
          <p:cNvPr id="125" name="Titel 124">
            <a:extLst>
              <a:ext uri="{FF2B5EF4-FFF2-40B4-BE49-F238E27FC236}">
                <a16:creationId xmlns:a16="http://schemas.microsoft.com/office/drawing/2014/main" id="{EBF447C2-6B65-3387-129C-3AAAD4145D37}"/>
              </a:ext>
            </a:extLst>
          </p:cNvPr>
          <p:cNvSpPr>
            <a:spLocks noGrp="1"/>
          </p:cNvSpPr>
          <p:nvPr>
            <p:ph type="title"/>
          </p:nvPr>
        </p:nvSpPr>
        <p:spPr/>
        <p:txBody>
          <a:bodyPr/>
          <a:lstStyle/>
          <a:p>
            <a:r>
              <a:rPr lang="de-DE" spc="10" dirty="0">
                <a:solidFill>
                  <a:srgbClr val="083566"/>
                </a:solidFill>
                <a:latin typeface="Arial" panose="020B0604020202020204" pitchFamily="34" charset="0"/>
                <a:cs typeface="Arial" panose="020B0604020202020204" pitchFamily="34" charset="0"/>
              </a:rPr>
              <a:t>BUSINESS AREAS</a:t>
            </a:r>
          </a:p>
        </p:txBody>
      </p:sp>
      <p:sp>
        <p:nvSpPr>
          <p:cNvPr id="121" name="Holder 6">
            <a:extLst>
              <a:ext uri="{FF2B5EF4-FFF2-40B4-BE49-F238E27FC236}">
                <a16:creationId xmlns:a16="http://schemas.microsoft.com/office/drawing/2014/main" id="{BD6B713A-D81D-6CB1-0AC8-1D4B13F4B24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11</a:t>
            </a:fld>
            <a:endParaRPr spc="-11" dirty="0">
              <a:latin typeface="Arial" panose="020B0604020202020204" pitchFamily="34" charset="0"/>
              <a:cs typeface="Arial" panose="020B0604020202020204" pitchFamily="34" charset="0"/>
            </a:endParaRPr>
          </a:p>
        </p:txBody>
      </p:sp>
      <p:pic>
        <p:nvPicPr>
          <p:cNvPr id="13" name="object 13"/>
          <p:cNvPicPr/>
          <p:nvPr/>
        </p:nvPicPr>
        <p:blipFill>
          <a:blip r:embed="rId5" cstate="print"/>
          <a:stretch>
            <a:fillRect/>
          </a:stretch>
        </p:blipFill>
        <p:spPr>
          <a:xfrm>
            <a:off x="7315008" y="1095298"/>
            <a:ext cx="1447098" cy="1449803"/>
          </a:xfrm>
          <a:prstGeom prst="rect">
            <a:avLst/>
          </a:prstGeom>
        </p:spPr>
      </p:pic>
      <p:pic>
        <p:nvPicPr>
          <p:cNvPr id="9" name="object 9"/>
          <p:cNvPicPr/>
          <p:nvPr/>
        </p:nvPicPr>
        <p:blipFill>
          <a:blip r:embed="rId6" cstate="print"/>
          <a:stretch>
            <a:fillRect/>
          </a:stretch>
        </p:blipFill>
        <p:spPr>
          <a:xfrm>
            <a:off x="360293" y="1095298"/>
            <a:ext cx="1447103" cy="1449803"/>
          </a:xfrm>
          <a:prstGeom prst="rect">
            <a:avLst/>
          </a:prstGeom>
        </p:spPr>
      </p:pic>
      <p:sp>
        <p:nvSpPr>
          <p:cNvPr id="18" name="object 6">
            <a:extLst>
              <a:ext uri="{FF2B5EF4-FFF2-40B4-BE49-F238E27FC236}">
                <a16:creationId xmlns:a16="http://schemas.microsoft.com/office/drawing/2014/main" id="{E62A3EEC-3D44-E299-216C-0160BB0538BA}"/>
              </a:ext>
            </a:extLst>
          </p:cNvPr>
          <p:cNvSpPr txBox="1"/>
          <p:nvPr/>
        </p:nvSpPr>
        <p:spPr>
          <a:xfrm>
            <a:off x="5557473" y="2545096"/>
            <a:ext cx="1447169" cy="1498440"/>
          </a:xfrm>
          <a:prstGeom prst="rect">
            <a:avLst/>
          </a:prstGeom>
          <a:noFill/>
        </p:spPr>
        <p:txBody>
          <a:bodyPr vert="horz" wrap="square" lIns="0" tIns="121873" rIns="0" bIns="0" rtlCol="0">
            <a:spAutoFit/>
          </a:bodyPr>
          <a:lstStyle/>
          <a:p>
            <a:pPr marR="28302" algn="ctr">
              <a:spcBef>
                <a:spcPts val="960"/>
              </a:spcBef>
            </a:pPr>
            <a:r>
              <a:rPr lang="de-DE" sz="4002" spc="-171" dirty="0">
                <a:solidFill>
                  <a:srgbClr val="083566"/>
                </a:solidFill>
                <a:latin typeface="Arial" panose="020B0604020202020204" pitchFamily="34" charset="0"/>
                <a:cs typeface="Arial" panose="020B0604020202020204" pitchFamily="34" charset="0"/>
              </a:rPr>
              <a:t>4.</a:t>
            </a:r>
            <a:endParaRPr lang="de-DE" sz="4002" dirty="0">
              <a:solidFill>
                <a:srgbClr val="083566"/>
              </a:solidFill>
              <a:latin typeface="Arial" panose="020B0604020202020204" pitchFamily="34" charset="0"/>
              <a:cs typeface="Arial" panose="020B0604020202020204" pitchFamily="34" charset="0"/>
            </a:endParaRPr>
          </a:p>
          <a:p>
            <a:pPr marL="239414" marR="230750" algn="ctr">
              <a:lnSpc>
                <a:spcPts val="2101"/>
              </a:lnSpc>
              <a:spcBef>
                <a:spcPts val="4036"/>
              </a:spcBef>
            </a:pPr>
            <a:r>
              <a:rPr lang="de-DE" sz="1600" spc="10" dirty="0">
                <a:latin typeface="Arial" panose="020B0604020202020204" pitchFamily="34" charset="0"/>
                <a:cs typeface="Arial" panose="020B0604020202020204" pitchFamily="34" charset="0"/>
              </a:rPr>
              <a:t>Storage</a:t>
            </a:r>
          </a:p>
        </p:txBody>
      </p:sp>
    </p:spTree>
    <p:extLst>
      <p:ext uri="{BB962C8B-B14F-4D97-AF65-F5344CB8AC3E}">
        <p14:creationId xmlns:p14="http://schemas.microsoft.com/office/powerpoint/2010/main" val="298678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ED34D73B-2F73-9267-F6F0-5A5496C4EEE6}"/>
              </a:ext>
            </a:extLst>
          </p:cNvPr>
          <p:cNvSpPr/>
          <p:nvPr/>
        </p:nvSpPr>
        <p:spPr>
          <a:xfrm>
            <a:off x="1841606"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0" name="object 6">
            <a:extLst>
              <a:ext uri="{FF2B5EF4-FFF2-40B4-BE49-F238E27FC236}">
                <a16:creationId xmlns:a16="http://schemas.microsoft.com/office/drawing/2014/main" id="{05FDB98F-D803-545A-966F-DDEB3FB74441}"/>
              </a:ext>
            </a:extLst>
          </p:cNvPr>
          <p:cNvSpPr/>
          <p:nvPr/>
        </p:nvSpPr>
        <p:spPr>
          <a:xfrm>
            <a:off x="407784"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1" name="object 6">
            <a:extLst>
              <a:ext uri="{FF2B5EF4-FFF2-40B4-BE49-F238E27FC236}">
                <a16:creationId xmlns:a16="http://schemas.microsoft.com/office/drawing/2014/main" id="{F390722A-2BAF-4272-B0B2-DBE548BE183C}"/>
              </a:ext>
            </a:extLst>
          </p:cNvPr>
          <p:cNvSpPr/>
          <p:nvPr/>
        </p:nvSpPr>
        <p:spPr>
          <a:xfrm>
            <a:off x="4709258"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2" name="object 6">
            <a:extLst>
              <a:ext uri="{FF2B5EF4-FFF2-40B4-BE49-F238E27FC236}">
                <a16:creationId xmlns:a16="http://schemas.microsoft.com/office/drawing/2014/main" id="{5153800E-5B9D-DE3C-F448-06626F210451}"/>
              </a:ext>
            </a:extLst>
          </p:cNvPr>
          <p:cNvSpPr/>
          <p:nvPr/>
        </p:nvSpPr>
        <p:spPr>
          <a:xfrm>
            <a:off x="6143079"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3" name="object 6">
            <a:extLst>
              <a:ext uri="{FF2B5EF4-FFF2-40B4-BE49-F238E27FC236}">
                <a16:creationId xmlns:a16="http://schemas.microsoft.com/office/drawing/2014/main" id="{623C0048-C164-BFA4-B340-1F2687FFFC0A}"/>
              </a:ext>
            </a:extLst>
          </p:cNvPr>
          <p:cNvSpPr/>
          <p:nvPr/>
        </p:nvSpPr>
        <p:spPr>
          <a:xfrm>
            <a:off x="7576906"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3" name="Titel 2">
            <a:extLst>
              <a:ext uri="{FF2B5EF4-FFF2-40B4-BE49-F238E27FC236}">
                <a16:creationId xmlns:a16="http://schemas.microsoft.com/office/drawing/2014/main" id="{705AD287-4A69-4C9F-E36E-D24EEE2B0E00}"/>
              </a:ext>
            </a:extLst>
          </p:cNvPr>
          <p:cNvSpPr>
            <a:spLocks noGrp="1"/>
          </p:cNvSpPr>
          <p:nvPr>
            <p:ph type="title"/>
          </p:nvPr>
        </p:nvSpPr>
        <p:spPr>
          <a:xfrm>
            <a:off x="337421" y="230757"/>
            <a:ext cx="6837014" cy="367473"/>
          </a:xfrm>
        </p:spPr>
        <p:txBody>
          <a:bodyPr/>
          <a:lstStyle/>
          <a:p>
            <a:r>
              <a:rPr lang="de-DE" spc="10" dirty="0">
                <a:solidFill>
                  <a:srgbClr val="083566"/>
                </a:solidFill>
                <a:latin typeface="Arial" panose="020B0604020202020204" pitchFamily="34" charset="0"/>
                <a:cs typeface="Arial" panose="020B0604020202020204" pitchFamily="34" charset="0"/>
              </a:rPr>
              <a:t>PRIVATE &amp; EMPLOYEE MOVES</a:t>
            </a:r>
          </a:p>
        </p:txBody>
      </p:sp>
      <p:pic>
        <p:nvPicPr>
          <p:cNvPr id="4" name="object 3">
            <a:extLst>
              <a:ext uri="{FF2B5EF4-FFF2-40B4-BE49-F238E27FC236}">
                <a16:creationId xmlns:a16="http://schemas.microsoft.com/office/drawing/2014/main" id="{1F913966-94F6-EB9D-1EFD-3FA9B1500D00}"/>
              </a:ext>
            </a:extLst>
          </p:cNvPr>
          <p:cNvPicPr/>
          <p:nvPr/>
        </p:nvPicPr>
        <p:blipFill>
          <a:blip r:embed="rId2" cstate="print"/>
          <a:stretch>
            <a:fillRect/>
          </a:stretch>
        </p:blipFill>
        <p:spPr>
          <a:xfrm>
            <a:off x="407784" y="1164610"/>
            <a:ext cx="1295909" cy="1449798"/>
          </a:xfrm>
          <a:prstGeom prst="rect">
            <a:avLst/>
          </a:prstGeom>
        </p:spPr>
      </p:pic>
      <p:pic>
        <p:nvPicPr>
          <p:cNvPr id="5" name="object 4">
            <a:extLst>
              <a:ext uri="{FF2B5EF4-FFF2-40B4-BE49-F238E27FC236}">
                <a16:creationId xmlns:a16="http://schemas.microsoft.com/office/drawing/2014/main" id="{B209EAE4-B192-6DCC-0F68-EAE2B88B2B98}"/>
              </a:ext>
            </a:extLst>
          </p:cNvPr>
          <p:cNvPicPr/>
          <p:nvPr/>
        </p:nvPicPr>
        <p:blipFill>
          <a:blip r:embed="rId3" cstate="print"/>
          <a:stretch>
            <a:fillRect/>
          </a:stretch>
        </p:blipFill>
        <p:spPr>
          <a:xfrm>
            <a:off x="1841606" y="1164609"/>
            <a:ext cx="1295909" cy="1449799"/>
          </a:xfrm>
          <a:prstGeom prst="rect">
            <a:avLst/>
          </a:prstGeom>
        </p:spPr>
      </p:pic>
      <p:sp>
        <p:nvSpPr>
          <p:cNvPr id="6" name="object 6">
            <a:extLst>
              <a:ext uri="{FF2B5EF4-FFF2-40B4-BE49-F238E27FC236}">
                <a16:creationId xmlns:a16="http://schemas.microsoft.com/office/drawing/2014/main" id="{01EB6494-558E-99D2-388B-ECA0B0FC64BA}"/>
              </a:ext>
            </a:extLst>
          </p:cNvPr>
          <p:cNvSpPr/>
          <p:nvPr/>
        </p:nvSpPr>
        <p:spPr>
          <a:xfrm>
            <a:off x="3275432"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pic>
        <p:nvPicPr>
          <p:cNvPr id="7" name="object 7">
            <a:extLst>
              <a:ext uri="{FF2B5EF4-FFF2-40B4-BE49-F238E27FC236}">
                <a16:creationId xmlns:a16="http://schemas.microsoft.com/office/drawing/2014/main" id="{3F95DA6C-5ED4-F191-469D-DF5254536463}"/>
              </a:ext>
            </a:extLst>
          </p:cNvPr>
          <p:cNvPicPr/>
          <p:nvPr/>
        </p:nvPicPr>
        <p:blipFill>
          <a:blip r:embed="rId4" cstate="print"/>
          <a:stretch>
            <a:fillRect/>
          </a:stretch>
        </p:blipFill>
        <p:spPr>
          <a:xfrm>
            <a:off x="3275432" y="1164609"/>
            <a:ext cx="1295909" cy="1449799"/>
          </a:xfrm>
          <a:prstGeom prst="rect">
            <a:avLst/>
          </a:prstGeom>
        </p:spPr>
      </p:pic>
      <p:pic>
        <p:nvPicPr>
          <p:cNvPr id="8" name="object 8">
            <a:extLst>
              <a:ext uri="{FF2B5EF4-FFF2-40B4-BE49-F238E27FC236}">
                <a16:creationId xmlns:a16="http://schemas.microsoft.com/office/drawing/2014/main" id="{EFDD5670-BBFF-6540-C1DC-22AA434E6199}"/>
              </a:ext>
            </a:extLst>
          </p:cNvPr>
          <p:cNvPicPr/>
          <p:nvPr/>
        </p:nvPicPr>
        <p:blipFill>
          <a:blip r:embed="rId5" cstate="print"/>
          <a:stretch>
            <a:fillRect/>
          </a:stretch>
        </p:blipFill>
        <p:spPr>
          <a:xfrm>
            <a:off x="4709258" y="1164609"/>
            <a:ext cx="1295909" cy="1449800"/>
          </a:xfrm>
          <a:prstGeom prst="rect">
            <a:avLst/>
          </a:prstGeom>
        </p:spPr>
      </p:pic>
      <p:pic>
        <p:nvPicPr>
          <p:cNvPr id="10" name="object 10">
            <a:extLst>
              <a:ext uri="{FF2B5EF4-FFF2-40B4-BE49-F238E27FC236}">
                <a16:creationId xmlns:a16="http://schemas.microsoft.com/office/drawing/2014/main" id="{33BF9752-3990-70DF-0A12-167CE01E9137}"/>
              </a:ext>
            </a:extLst>
          </p:cNvPr>
          <p:cNvPicPr/>
          <p:nvPr/>
        </p:nvPicPr>
        <p:blipFill>
          <a:blip r:embed="rId6" cstate="print"/>
          <a:stretch>
            <a:fillRect/>
          </a:stretch>
        </p:blipFill>
        <p:spPr>
          <a:xfrm>
            <a:off x="6143079" y="1164610"/>
            <a:ext cx="1295909" cy="1449798"/>
          </a:xfrm>
          <a:prstGeom prst="rect">
            <a:avLst/>
          </a:prstGeom>
        </p:spPr>
      </p:pic>
      <p:sp>
        <p:nvSpPr>
          <p:cNvPr id="24" name="Holder 6">
            <a:extLst>
              <a:ext uri="{FF2B5EF4-FFF2-40B4-BE49-F238E27FC236}">
                <a16:creationId xmlns:a16="http://schemas.microsoft.com/office/drawing/2014/main" id="{9A955131-F75D-B965-C72E-BE1FA19C3E7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12</a:t>
            </a:fld>
            <a:endParaRPr spc="-11" dirty="0">
              <a:latin typeface="Arial" panose="020B0604020202020204" pitchFamily="34" charset="0"/>
              <a:cs typeface="Arial" panose="020B0604020202020204" pitchFamily="34" charset="0"/>
            </a:endParaRPr>
          </a:p>
        </p:txBody>
      </p:sp>
      <p:pic>
        <p:nvPicPr>
          <p:cNvPr id="9" name="object 9">
            <a:extLst>
              <a:ext uri="{FF2B5EF4-FFF2-40B4-BE49-F238E27FC236}">
                <a16:creationId xmlns:a16="http://schemas.microsoft.com/office/drawing/2014/main" id="{1E17F0DC-AD82-7585-F5EA-E7D0BE4B7B2A}"/>
              </a:ext>
            </a:extLst>
          </p:cNvPr>
          <p:cNvPicPr/>
          <p:nvPr/>
        </p:nvPicPr>
        <p:blipFill>
          <a:blip r:embed="rId7" cstate="print"/>
          <a:stretch>
            <a:fillRect/>
          </a:stretch>
        </p:blipFill>
        <p:spPr>
          <a:xfrm>
            <a:off x="7576906" y="1164610"/>
            <a:ext cx="1295909" cy="1449803"/>
          </a:xfrm>
          <a:prstGeom prst="rect">
            <a:avLst/>
          </a:prstGeom>
        </p:spPr>
      </p:pic>
      <p:sp>
        <p:nvSpPr>
          <p:cNvPr id="14" name="object 118">
            <a:extLst>
              <a:ext uri="{FF2B5EF4-FFF2-40B4-BE49-F238E27FC236}">
                <a16:creationId xmlns:a16="http://schemas.microsoft.com/office/drawing/2014/main" id="{BB56BB4E-4CAC-B4C7-CB04-E12E266739FF}"/>
              </a:ext>
            </a:extLst>
          </p:cNvPr>
          <p:cNvSpPr txBox="1"/>
          <p:nvPr/>
        </p:nvSpPr>
        <p:spPr>
          <a:xfrm>
            <a:off x="407674" y="3365896"/>
            <a:ext cx="1296127" cy="410241"/>
          </a:xfrm>
          <a:prstGeom prst="rect">
            <a:avLst/>
          </a:prstGeom>
          <a:noFill/>
        </p:spPr>
        <p:txBody>
          <a:bodyPr vert="horz" wrap="square" lIns="0" tIns="0" rIns="0" bIns="0" rtlCol="0">
            <a:spAutoFit/>
          </a:bodyPr>
          <a:lstStyle/>
          <a:p>
            <a:pPr marL="86062" marR="79997" algn="ctr">
              <a:lnSpc>
                <a:spcPts val="1100"/>
              </a:lnSpc>
            </a:pPr>
            <a:r>
              <a:rPr lang="de-DE" sz="800" spc="10" dirty="0" err="1">
                <a:latin typeface="Arial" panose="020B0604020202020204" pitchFamily="34" charset="0"/>
                <a:cs typeface="Arial" panose="020B0604020202020204" pitchFamily="34" charset="0"/>
              </a:rPr>
              <a:t>for</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particularly</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unwieldy</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objects</a:t>
            </a:r>
            <a:r>
              <a:rPr lang="de-DE" sz="800" spc="10" dirty="0">
                <a:latin typeface="Arial" panose="020B0604020202020204" pitchFamily="34" charset="0"/>
                <a:cs typeface="Arial" panose="020B0604020202020204" pitchFamily="34" charset="0"/>
              </a:rPr>
              <a:t> such </a:t>
            </a:r>
            <a:r>
              <a:rPr lang="de-DE" sz="800" spc="10" dirty="0" err="1">
                <a:latin typeface="Arial" panose="020B0604020202020204" pitchFamily="34" charset="0"/>
                <a:cs typeface="Arial" panose="020B0604020202020204" pitchFamily="34" charset="0"/>
              </a:rPr>
              <a:t>as</a:t>
            </a:r>
            <a:r>
              <a:rPr lang="de-DE" sz="800" spc="10" dirty="0">
                <a:latin typeface="Arial" panose="020B0604020202020204" pitchFamily="34" charset="0"/>
                <a:cs typeface="Arial" panose="020B0604020202020204" pitchFamily="34" charset="0"/>
              </a:rPr>
              <a:t> a piano, </a:t>
            </a:r>
            <a:r>
              <a:rPr lang="de-DE" sz="800" spc="10" dirty="0" err="1">
                <a:latin typeface="Arial" panose="020B0604020202020204" pitchFamily="34" charset="0"/>
                <a:cs typeface="Arial" panose="020B0604020202020204" pitchFamily="34" charset="0"/>
              </a:rPr>
              <a:t>vehicles</a:t>
            </a:r>
            <a:r>
              <a:rPr lang="de-DE" sz="800" spc="10" dirty="0">
                <a:latin typeface="Arial" panose="020B0604020202020204" pitchFamily="34" charset="0"/>
                <a:cs typeface="Arial" panose="020B0604020202020204" pitchFamily="34" charset="0"/>
              </a:rPr>
              <a:t>, etc.</a:t>
            </a:r>
          </a:p>
        </p:txBody>
      </p:sp>
      <p:sp>
        <p:nvSpPr>
          <p:cNvPr id="15" name="object 118">
            <a:extLst>
              <a:ext uri="{FF2B5EF4-FFF2-40B4-BE49-F238E27FC236}">
                <a16:creationId xmlns:a16="http://schemas.microsoft.com/office/drawing/2014/main" id="{EC45A70D-28E1-49D0-5EBF-4004788C9938}"/>
              </a:ext>
            </a:extLst>
          </p:cNvPr>
          <p:cNvSpPr txBox="1"/>
          <p:nvPr/>
        </p:nvSpPr>
        <p:spPr>
          <a:xfrm>
            <a:off x="407674" y="2966304"/>
            <a:ext cx="1296127" cy="332463"/>
          </a:xfrm>
          <a:prstGeom prst="rect">
            <a:avLst/>
          </a:prstGeom>
          <a:noFill/>
        </p:spPr>
        <p:txBody>
          <a:bodyPr vert="horz" wrap="square" lIns="0" tIns="0" rIns="0" bIns="0" rtlCol="0">
            <a:spAutoFit/>
          </a:bodyPr>
          <a:lstStyle/>
          <a:p>
            <a:pPr marL="3754" marR="186275" algn="ctr">
              <a:lnSpc>
                <a:spcPts val="1300"/>
              </a:lnSpc>
              <a:spcBef>
                <a:spcPts val="1176"/>
              </a:spcBef>
            </a:pPr>
            <a:r>
              <a:rPr sz="1000" spc="10" dirty="0">
                <a:solidFill>
                  <a:srgbClr val="083566"/>
                </a:solidFill>
                <a:latin typeface="Arial" panose="020B0604020202020204" pitchFamily="34" charset="0"/>
                <a:cs typeface="Arial" panose="020B0604020202020204" pitchFamily="34" charset="0"/>
              </a:rPr>
              <a:t>SPECIAL</a:t>
            </a:r>
            <a:r>
              <a:rPr lang="de-DE" sz="1000" spc="10" dirty="0">
                <a:solidFill>
                  <a:srgbClr val="083566"/>
                </a:solidFill>
                <a:latin typeface="Arial" panose="020B0604020202020204" pitchFamily="34" charset="0"/>
                <a:cs typeface="Arial" panose="020B0604020202020204" pitchFamily="34" charset="0"/>
              </a:rPr>
              <a:t> </a:t>
            </a:r>
            <a:endParaRPr sz="1000" spc="10" dirty="0">
              <a:solidFill>
                <a:srgbClr val="083566"/>
              </a:solidFill>
              <a:latin typeface="Arial" panose="020B0604020202020204" pitchFamily="34" charset="0"/>
              <a:cs typeface="Arial" panose="020B0604020202020204" pitchFamily="34" charset="0"/>
            </a:endParaRPr>
          </a:p>
          <a:p>
            <a:pPr marR="186275" algn="ctr">
              <a:lnSpc>
                <a:spcPts val="1300"/>
              </a:lnSpc>
              <a:spcBef>
                <a:spcPts val="82"/>
              </a:spcBef>
            </a:pPr>
            <a:r>
              <a:rPr sz="1000" spc="10" dirty="0">
                <a:solidFill>
                  <a:srgbClr val="083566"/>
                </a:solidFill>
                <a:latin typeface="Arial" panose="020B0604020202020204" pitchFamily="34" charset="0"/>
                <a:cs typeface="Arial" panose="020B0604020202020204" pitchFamily="34" charset="0"/>
              </a:rPr>
              <a:t>TRANSPORTS</a:t>
            </a:r>
          </a:p>
        </p:txBody>
      </p:sp>
      <p:sp>
        <p:nvSpPr>
          <p:cNvPr id="16" name="object 118">
            <a:extLst>
              <a:ext uri="{FF2B5EF4-FFF2-40B4-BE49-F238E27FC236}">
                <a16:creationId xmlns:a16="http://schemas.microsoft.com/office/drawing/2014/main" id="{47723BBE-2FE1-3CEE-ED84-56DC2FEB22ED}"/>
              </a:ext>
            </a:extLst>
          </p:cNvPr>
          <p:cNvSpPr txBox="1"/>
          <p:nvPr/>
        </p:nvSpPr>
        <p:spPr>
          <a:xfrm>
            <a:off x="1844233" y="3365896"/>
            <a:ext cx="1296127" cy="282000"/>
          </a:xfrm>
          <a:prstGeom prst="rect">
            <a:avLst/>
          </a:prstGeom>
          <a:noFill/>
        </p:spPr>
        <p:txBody>
          <a:bodyPr vert="horz" wrap="square" lIns="0" tIns="0" rIns="0" bIns="0" rtlCol="0">
            <a:spAutoFit/>
          </a:bodyPr>
          <a:lstStyle/>
          <a:p>
            <a:pPr marL="86062" marR="79997" algn="ctr">
              <a:lnSpc>
                <a:spcPts val="1100"/>
              </a:lnSpc>
              <a:spcBef>
                <a:spcPts val="625"/>
              </a:spcBef>
            </a:pPr>
            <a:r>
              <a:rPr lang="de-DE" sz="800" spc="10" dirty="0" err="1">
                <a:latin typeface="Arial" panose="020B0604020202020204" pitchFamily="34" charset="0"/>
                <a:cs typeface="Arial" panose="020B0604020202020204" pitchFamily="34" charset="0"/>
              </a:rPr>
              <a:t>that</a:t>
            </a:r>
            <a:r>
              <a:rPr lang="de-DE" sz="800" spc="10" dirty="0">
                <a:latin typeface="Arial" panose="020B0604020202020204" pitchFamily="34" charset="0"/>
                <a:cs typeface="Arial" panose="020B0604020202020204" pitchFamily="34" charset="0"/>
              </a:rPr>
              <a:t> all </a:t>
            </a:r>
            <a:r>
              <a:rPr lang="de-DE" sz="800" spc="10" dirty="0" err="1">
                <a:latin typeface="Arial" panose="020B0604020202020204" pitchFamily="34" charset="0"/>
                <a:cs typeface="Arial" panose="020B0604020202020204" pitchFamily="34" charset="0"/>
              </a:rPr>
              <a:t>necessary</a:t>
            </a:r>
            <a:endParaRPr lang="de-DE" sz="800" spc="10" dirty="0">
              <a:latin typeface="Arial" panose="020B0604020202020204" pitchFamily="34" charset="0"/>
              <a:cs typeface="Arial" panose="020B0604020202020204" pitchFamily="34" charset="0"/>
            </a:endParaRPr>
          </a:p>
          <a:p>
            <a:pPr marL="86062" marR="79997" algn="ctr">
              <a:lnSpc>
                <a:spcPts val="1100"/>
              </a:lnSpc>
              <a:spcBef>
                <a:spcPts val="146"/>
              </a:spcBef>
            </a:pPr>
            <a:r>
              <a:rPr lang="de-DE" sz="800" spc="10" dirty="0" err="1">
                <a:latin typeface="Arial" panose="020B0604020202020204" pitchFamily="34" charset="0"/>
                <a:cs typeface="Arial" panose="020B0604020202020204" pitchFamily="34" charset="0"/>
              </a:rPr>
              <a:t>documents</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are</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correct</a:t>
            </a:r>
            <a:endParaRPr lang="de-DE" sz="800" spc="10" dirty="0">
              <a:latin typeface="Arial" panose="020B0604020202020204" pitchFamily="34" charset="0"/>
              <a:cs typeface="Arial" panose="020B0604020202020204" pitchFamily="34" charset="0"/>
            </a:endParaRPr>
          </a:p>
        </p:txBody>
      </p:sp>
      <p:sp>
        <p:nvSpPr>
          <p:cNvPr id="25" name="object 118">
            <a:extLst>
              <a:ext uri="{FF2B5EF4-FFF2-40B4-BE49-F238E27FC236}">
                <a16:creationId xmlns:a16="http://schemas.microsoft.com/office/drawing/2014/main" id="{9D0508F8-DAA7-9E43-5978-EF65C9317F29}"/>
              </a:ext>
            </a:extLst>
          </p:cNvPr>
          <p:cNvSpPr txBox="1"/>
          <p:nvPr/>
        </p:nvSpPr>
        <p:spPr>
          <a:xfrm>
            <a:off x="1841496" y="2966304"/>
            <a:ext cx="1296127" cy="319639"/>
          </a:xfrm>
          <a:prstGeom prst="rect">
            <a:avLst/>
          </a:prstGeom>
          <a:noFill/>
        </p:spPr>
        <p:txBody>
          <a:bodyPr vert="horz" wrap="square" lIns="0" tIns="0" rIns="0" bIns="0" rtlCol="0">
            <a:spAutoFit/>
          </a:bodyPr>
          <a:lstStyle/>
          <a:p>
            <a:pPr marR="186275" algn="ctr">
              <a:lnSpc>
                <a:spcPts val="1300"/>
              </a:lnSpc>
            </a:pPr>
            <a:r>
              <a:rPr lang="de-DE" sz="1000" spc="10" dirty="0">
                <a:solidFill>
                  <a:srgbClr val="083566"/>
                </a:solidFill>
                <a:latin typeface="Arial" panose="020B0604020202020204" pitchFamily="34" charset="0"/>
                <a:cs typeface="Arial" panose="020B0604020202020204" pitchFamily="34" charset="0"/>
              </a:rPr>
              <a:t>CUSTOMS CLEARANCE</a:t>
            </a:r>
          </a:p>
        </p:txBody>
      </p:sp>
      <p:sp>
        <p:nvSpPr>
          <p:cNvPr id="27" name="object 118">
            <a:extLst>
              <a:ext uri="{FF2B5EF4-FFF2-40B4-BE49-F238E27FC236}">
                <a16:creationId xmlns:a16="http://schemas.microsoft.com/office/drawing/2014/main" id="{2827A4EB-8488-6191-DB1F-AD6D5A22793C}"/>
              </a:ext>
            </a:extLst>
          </p:cNvPr>
          <p:cNvSpPr txBox="1"/>
          <p:nvPr/>
        </p:nvSpPr>
        <p:spPr>
          <a:xfrm>
            <a:off x="3282508" y="3365896"/>
            <a:ext cx="1296127" cy="692369"/>
          </a:xfrm>
          <a:prstGeom prst="rect">
            <a:avLst/>
          </a:prstGeom>
          <a:noFill/>
        </p:spPr>
        <p:txBody>
          <a:bodyPr vert="horz" wrap="square" lIns="0" tIns="0" rIns="0" bIns="0" rtlCol="0">
            <a:spAutoFit/>
          </a:bodyPr>
          <a:lstStyle/>
          <a:p>
            <a:pPr marL="86062" marR="79997" algn="ctr">
              <a:lnSpc>
                <a:spcPts val="1100"/>
              </a:lnSpc>
              <a:spcBef>
                <a:spcPts val="562"/>
              </a:spcBef>
            </a:pPr>
            <a:r>
              <a:rPr lang="de-DE" sz="800" spc="10" dirty="0" err="1">
                <a:latin typeface="Arial" panose="020B0604020202020204" pitchFamily="34" charset="0"/>
                <a:cs typeface="Arial" panose="020B0604020202020204" pitchFamily="34" charset="0"/>
              </a:rPr>
              <a:t>with</a:t>
            </a:r>
            <a:r>
              <a:rPr lang="de-DE" sz="800" spc="10" dirty="0">
                <a:latin typeface="Arial" panose="020B0604020202020204" pitchFamily="34" charset="0"/>
                <a:cs typeface="Arial" panose="020B0604020202020204" pitchFamily="34" charset="0"/>
              </a:rPr>
              <a:t> a </a:t>
            </a:r>
            <a:r>
              <a:rPr lang="de-DE" sz="800" spc="10" dirty="0" err="1">
                <a:latin typeface="Arial" panose="020B0604020202020204" pitchFamily="34" charset="0"/>
                <a:cs typeface="Arial" panose="020B0604020202020204" pitchFamily="34" charset="0"/>
              </a:rPr>
              <a:t>transport</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by</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land</a:t>
            </a:r>
            <a:endParaRPr lang="de-DE" sz="800" spc="10" dirty="0">
              <a:latin typeface="Arial" panose="020B0604020202020204" pitchFamily="34" charset="0"/>
              <a:cs typeface="Arial" panose="020B0604020202020204" pitchFamily="34" charset="0"/>
            </a:endParaRPr>
          </a:p>
          <a:p>
            <a:pPr marL="86062" marR="79997" algn="ctr">
              <a:lnSpc>
                <a:spcPts val="1100"/>
              </a:lnSpc>
              <a:spcBef>
                <a:spcPts val="48"/>
              </a:spcBef>
            </a:pPr>
            <a:r>
              <a:rPr lang="de-DE" sz="800" spc="10" dirty="0" err="1">
                <a:latin typeface="Arial" panose="020B0604020202020204" pitchFamily="34" charset="0"/>
                <a:cs typeface="Arial" panose="020B0604020202020204" pitchFamily="34" charset="0"/>
              </a:rPr>
              <a:t>or</a:t>
            </a:r>
            <a:r>
              <a:rPr lang="de-DE" sz="800" spc="10" dirty="0">
                <a:latin typeface="Arial" panose="020B0604020202020204" pitchFamily="34" charset="0"/>
                <a:cs typeface="Arial" panose="020B0604020202020204" pitchFamily="34" charset="0"/>
              </a:rPr>
              <a:t> via </a:t>
            </a:r>
            <a:r>
              <a:rPr lang="de-DE" sz="800" spc="10" dirty="0" err="1">
                <a:latin typeface="Arial" panose="020B0604020202020204" pitchFamily="34" charset="0"/>
                <a:cs typeface="Arial" panose="020B0604020202020204" pitchFamily="34" charset="0"/>
              </a:rPr>
              <a:t>air</a:t>
            </a:r>
            <a:r>
              <a:rPr lang="de-DE" sz="800" spc="10" dirty="0">
                <a:latin typeface="Arial" panose="020B0604020202020204" pitchFamily="34" charset="0"/>
                <a:cs typeface="Arial" panose="020B0604020202020204" pitchFamily="34" charset="0"/>
              </a:rPr>
              <a:t> and </a:t>
            </a:r>
            <a:r>
              <a:rPr lang="de-DE" sz="800" spc="10" dirty="0" err="1">
                <a:latin typeface="Arial" panose="020B0604020202020204" pitchFamily="34" charset="0"/>
                <a:cs typeface="Arial" panose="020B0604020202020204" pitchFamily="34" charset="0"/>
              </a:rPr>
              <a:t>sea</a:t>
            </a:r>
            <a:r>
              <a:rPr lang="de-DE" sz="800" spc="10" dirty="0">
                <a:latin typeface="Arial" panose="020B0604020202020204" pitchFamily="34" charset="0"/>
                <a:cs typeface="Arial" panose="020B0604020202020204" pitchFamily="34" charset="0"/>
              </a:rPr>
              <a:t> freight, possible due </a:t>
            </a:r>
            <a:r>
              <a:rPr lang="de-DE" sz="800" spc="10" dirty="0" err="1">
                <a:latin typeface="Arial" panose="020B0604020202020204" pitchFamily="34" charset="0"/>
                <a:cs typeface="Arial" panose="020B0604020202020204" pitchFamily="34" charset="0"/>
              </a:rPr>
              <a:t>to</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our</a:t>
            </a:r>
            <a:r>
              <a:rPr lang="de-DE" sz="800" spc="10" dirty="0">
                <a:latin typeface="Arial" panose="020B0604020202020204" pitchFamily="34" charset="0"/>
                <a:cs typeface="Arial" panose="020B0604020202020204" pitchFamily="34" charset="0"/>
              </a:rPr>
              <a:t> global </a:t>
            </a:r>
            <a:r>
              <a:rPr lang="de-DE" sz="800" spc="10" dirty="0" err="1">
                <a:latin typeface="Arial" panose="020B0604020202020204" pitchFamily="34" charset="0"/>
                <a:cs typeface="Arial" panose="020B0604020202020204" pitchFamily="34" charset="0"/>
              </a:rPr>
              <a:t>logistics</a:t>
            </a:r>
            <a:r>
              <a:rPr lang="de-DE" sz="800" spc="10" dirty="0">
                <a:latin typeface="Arial" panose="020B0604020202020204" pitchFamily="34" charset="0"/>
                <a:cs typeface="Arial" panose="020B0604020202020204" pitchFamily="34" charset="0"/>
              </a:rPr>
              <a:t> network</a:t>
            </a:r>
          </a:p>
        </p:txBody>
      </p:sp>
      <p:sp>
        <p:nvSpPr>
          <p:cNvPr id="28" name="object 118">
            <a:extLst>
              <a:ext uri="{FF2B5EF4-FFF2-40B4-BE49-F238E27FC236}">
                <a16:creationId xmlns:a16="http://schemas.microsoft.com/office/drawing/2014/main" id="{DB8AA340-5965-3F44-74C3-A2D0CE140303}"/>
              </a:ext>
            </a:extLst>
          </p:cNvPr>
          <p:cNvSpPr txBox="1"/>
          <p:nvPr/>
        </p:nvSpPr>
        <p:spPr>
          <a:xfrm>
            <a:off x="3279771" y="2966304"/>
            <a:ext cx="1296127" cy="319639"/>
          </a:xfrm>
          <a:prstGeom prst="rect">
            <a:avLst/>
          </a:prstGeom>
          <a:noFill/>
        </p:spPr>
        <p:txBody>
          <a:bodyPr vert="horz" wrap="square" lIns="0" tIns="0" rIns="0" bIns="0" rtlCol="0">
            <a:spAutoFit/>
          </a:bodyPr>
          <a:lstStyle/>
          <a:p>
            <a:pPr marL="193495" marR="186275" indent="83174" algn="ctr">
              <a:lnSpc>
                <a:spcPts val="1300"/>
              </a:lnSpc>
              <a:spcBef>
                <a:spcPts val="1096"/>
              </a:spcBef>
            </a:pPr>
            <a:r>
              <a:rPr lang="de-DE" sz="1000" spc="10" dirty="0">
                <a:solidFill>
                  <a:srgbClr val="083566"/>
                </a:solidFill>
                <a:latin typeface="Arial" panose="020B0604020202020204" pitchFamily="34" charset="0"/>
                <a:cs typeface="Arial" panose="020B0604020202020204" pitchFamily="34" charset="0"/>
              </a:rPr>
              <a:t>WORLDWIDE REMOVALS</a:t>
            </a:r>
          </a:p>
        </p:txBody>
      </p:sp>
      <p:sp>
        <p:nvSpPr>
          <p:cNvPr id="29" name="object 118">
            <a:extLst>
              <a:ext uri="{FF2B5EF4-FFF2-40B4-BE49-F238E27FC236}">
                <a16:creationId xmlns:a16="http://schemas.microsoft.com/office/drawing/2014/main" id="{FA60CC58-67AB-AB82-2352-5C3C12FF84A5}"/>
              </a:ext>
            </a:extLst>
          </p:cNvPr>
          <p:cNvSpPr txBox="1"/>
          <p:nvPr/>
        </p:nvSpPr>
        <p:spPr>
          <a:xfrm>
            <a:off x="4711258" y="3365896"/>
            <a:ext cx="1296127" cy="705193"/>
          </a:xfrm>
          <a:prstGeom prst="rect">
            <a:avLst/>
          </a:prstGeom>
          <a:noFill/>
        </p:spPr>
        <p:txBody>
          <a:bodyPr vert="horz" wrap="square" lIns="0" tIns="0" rIns="0" bIns="0" rtlCol="0">
            <a:spAutoFit/>
          </a:bodyPr>
          <a:lstStyle/>
          <a:p>
            <a:pPr marL="86062" marR="79997" algn="ctr">
              <a:lnSpc>
                <a:spcPts val="1100"/>
              </a:lnSpc>
              <a:spcBef>
                <a:spcPts val="480"/>
              </a:spcBef>
            </a:pPr>
            <a:r>
              <a:rPr lang="de-DE" sz="800" spc="10" dirty="0" err="1">
                <a:latin typeface="Arial" panose="020B0604020202020204" pitchFamily="34" charset="0"/>
                <a:cs typeface="Arial" panose="020B0604020202020204" pitchFamily="34" charset="0"/>
              </a:rPr>
              <a:t>for</a:t>
            </a:r>
            <a:r>
              <a:rPr lang="de-DE" sz="800" spc="10" dirty="0">
                <a:latin typeface="Arial" panose="020B0604020202020204" pitchFamily="34" charset="0"/>
                <a:cs typeface="Arial" panose="020B0604020202020204" pitchFamily="34" charset="0"/>
              </a:rPr>
              <a:t> an </a:t>
            </a:r>
            <a:r>
              <a:rPr lang="de-DE" sz="800" spc="10" dirty="0" err="1">
                <a:latin typeface="Arial" panose="020B0604020202020204" pitchFamily="34" charset="0"/>
                <a:cs typeface="Arial" panose="020B0604020202020204" pitchFamily="34" charset="0"/>
              </a:rPr>
              <a:t>individually</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planned</a:t>
            </a:r>
            <a:r>
              <a:rPr lang="de-DE" sz="800" spc="10" dirty="0">
                <a:latin typeface="Arial" panose="020B0604020202020204" pitchFamily="34" charset="0"/>
                <a:cs typeface="Arial" panose="020B0604020202020204" pitchFamily="34" charset="0"/>
              </a:rPr>
              <a:t> and </a:t>
            </a:r>
            <a:r>
              <a:rPr lang="de-DE" sz="800" spc="10" dirty="0" err="1">
                <a:latin typeface="Arial" panose="020B0604020202020204" pitchFamily="34" charset="0"/>
                <a:cs typeface="Arial" panose="020B0604020202020204" pitchFamily="34" charset="0"/>
              </a:rPr>
              <a:t>uncomplicated</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move</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perfectly</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tailored</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to</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the</a:t>
            </a:r>
            <a:endParaRPr lang="de-DE" sz="800" spc="10" dirty="0">
              <a:latin typeface="Arial" panose="020B0604020202020204" pitchFamily="34" charset="0"/>
              <a:cs typeface="Arial" panose="020B0604020202020204" pitchFamily="34" charset="0"/>
            </a:endParaRPr>
          </a:p>
          <a:p>
            <a:pPr marL="86062" marR="79997" algn="ctr">
              <a:lnSpc>
                <a:spcPts val="1100"/>
              </a:lnSpc>
              <a:spcBef>
                <a:spcPts val="146"/>
              </a:spcBef>
            </a:pPr>
            <a:r>
              <a:rPr lang="de-DE" sz="800" spc="10" dirty="0" err="1">
                <a:latin typeface="Arial" panose="020B0604020202020204" pitchFamily="34" charset="0"/>
                <a:cs typeface="Arial" panose="020B0604020202020204" pitchFamily="34" charset="0"/>
              </a:rPr>
              <a:t>conditions</a:t>
            </a:r>
            <a:endParaRPr lang="de-DE" sz="800" spc="10" dirty="0">
              <a:latin typeface="Arial" panose="020B0604020202020204" pitchFamily="34" charset="0"/>
              <a:cs typeface="Arial" panose="020B0604020202020204" pitchFamily="34" charset="0"/>
            </a:endParaRPr>
          </a:p>
        </p:txBody>
      </p:sp>
      <p:sp>
        <p:nvSpPr>
          <p:cNvPr id="31" name="object 118">
            <a:extLst>
              <a:ext uri="{FF2B5EF4-FFF2-40B4-BE49-F238E27FC236}">
                <a16:creationId xmlns:a16="http://schemas.microsoft.com/office/drawing/2014/main" id="{6F9F3FC6-DA22-FB45-2C53-73EFE7D01963}"/>
              </a:ext>
            </a:extLst>
          </p:cNvPr>
          <p:cNvSpPr txBox="1"/>
          <p:nvPr/>
        </p:nvSpPr>
        <p:spPr>
          <a:xfrm>
            <a:off x="6149533" y="3532735"/>
            <a:ext cx="1296127" cy="270202"/>
          </a:xfrm>
          <a:prstGeom prst="rect">
            <a:avLst/>
          </a:prstGeom>
          <a:noFill/>
        </p:spPr>
        <p:txBody>
          <a:bodyPr vert="horz" wrap="square" lIns="0" tIns="0" rIns="0" bIns="0" rtlCol="0">
            <a:spAutoFit/>
          </a:bodyPr>
          <a:lstStyle/>
          <a:p>
            <a:pPr marL="86062" marR="79997" algn="ctr">
              <a:lnSpc>
                <a:spcPts val="1100"/>
              </a:lnSpc>
              <a:spcBef>
                <a:spcPts val="525"/>
              </a:spcBef>
            </a:pPr>
            <a:r>
              <a:rPr lang="de-DE" sz="800" spc="10" dirty="0" err="1">
                <a:latin typeface="Arial" panose="020B0604020202020204" pitchFamily="34" charset="0"/>
                <a:cs typeface="Arial" panose="020B0604020202020204" pitchFamily="34" charset="0"/>
              </a:rPr>
              <a:t>for</a:t>
            </a:r>
            <a:r>
              <a:rPr lang="de-DE" sz="800" spc="10" dirty="0">
                <a:latin typeface="Arial" panose="020B0604020202020204" pitchFamily="34" charset="0"/>
                <a:cs typeface="Arial" panose="020B0604020202020204" pitchFamily="34" charset="0"/>
              </a:rPr>
              <a:t> optimal </a:t>
            </a:r>
            <a:r>
              <a:rPr lang="de-DE" sz="800" spc="10" dirty="0" err="1">
                <a:latin typeface="Arial" panose="020B0604020202020204" pitchFamily="34" charset="0"/>
                <a:cs typeface="Arial" panose="020B0604020202020204" pitchFamily="34" charset="0"/>
              </a:rPr>
              <a:t>planning</a:t>
            </a:r>
            <a:r>
              <a:rPr lang="de-DE" sz="800" spc="10" dirty="0">
                <a:latin typeface="Arial" panose="020B0604020202020204" pitchFamily="34" charset="0"/>
                <a:cs typeface="Arial" panose="020B0604020202020204" pitchFamily="34" charset="0"/>
              </a:rPr>
              <a:t> and </a:t>
            </a:r>
            <a:r>
              <a:rPr lang="de-DE" sz="800" spc="10" dirty="0" err="1">
                <a:latin typeface="Arial" panose="020B0604020202020204" pitchFamily="34" charset="0"/>
                <a:cs typeface="Arial" panose="020B0604020202020204" pitchFamily="34" charset="0"/>
              </a:rPr>
              <a:t>exact</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creation</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of</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offers</a:t>
            </a:r>
            <a:endParaRPr lang="de-DE" sz="800" spc="10" dirty="0">
              <a:latin typeface="Arial" panose="020B0604020202020204" pitchFamily="34" charset="0"/>
              <a:cs typeface="Arial" panose="020B0604020202020204" pitchFamily="34" charset="0"/>
            </a:endParaRPr>
          </a:p>
        </p:txBody>
      </p:sp>
      <p:sp>
        <p:nvSpPr>
          <p:cNvPr id="34" name="object 118">
            <a:extLst>
              <a:ext uri="{FF2B5EF4-FFF2-40B4-BE49-F238E27FC236}">
                <a16:creationId xmlns:a16="http://schemas.microsoft.com/office/drawing/2014/main" id="{AB59E743-1A77-00E0-EF8B-3D976F7DAAD3}"/>
              </a:ext>
            </a:extLst>
          </p:cNvPr>
          <p:cNvSpPr txBox="1"/>
          <p:nvPr/>
        </p:nvSpPr>
        <p:spPr>
          <a:xfrm>
            <a:off x="7578283" y="3365896"/>
            <a:ext cx="1296127" cy="270074"/>
          </a:xfrm>
          <a:prstGeom prst="rect">
            <a:avLst/>
          </a:prstGeom>
          <a:noFill/>
        </p:spPr>
        <p:txBody>
          <a:bodyPr vert="horz" wrap="square" lIns="0" tIns="0" rIns="0" bIns="0" rtlCol="0">
            <a:spAutoFit/>
          </a:bodyPr>
          <a:lstStyle/>
          <a:p>
            <a:pPr marL="86062" marR="79997" algn="ctr">
              <a:lnSpc>
                <a:spcPts val="1100"/>
              </a:lnSpc>
              <a:spcBef>
                <a:spcPts val="480"/>
              </a:spcBef>
            </a:pPr>
            <a:r>
              <a:rPr lang="de-DE" sz="800" spc="10" dirty="0" err="1">
                <a:latin typeface="Arial" panose="020B0604020202020204" pitchFamily="34" charset="0"/>
                <a:cs typeface="Arial" panose="020B0604020202020204" pitchFamily="34" charset="0"/>
              </a:rPr>
              <a:t>for</a:t>
            </a:r>
            <a:r>
              <a:rPr lang="de-DE" sz="800" spc="10" dirty="0">
                <a:latin typeface="Arial" panose="020B0604020202020204" pitchFamily="34" charset="0"/>
                <a:cs typeface="Arial" panose="020B0604020202020204" pitchFamily="34" charset="0"/>
              </a:rPr>
              <a:t> all </a:t>
            </a:r>
            <a:r>
              <a:rPr lang="de-DE" sz="800" spc="10" dirty="0" err="1">
                <a:latin typeface="Arial" panose="020B0604020202020204" pitchFamily="34" charset="0"/>
                <a:cs typeface="Arial" panose="020B0604020202020204" pitchFamily="34" charset="0"/>
              </a:rPr>
              <a:t>work</a:t>
            </a:r>
            <a:r>
              <a:rPr lang="de-DE" sz="800" spc="10" dirty="0">
                <a:latin typeface="Arial" panose="020B0604020202020204" pitchFamily="34" charset="0"/>
                <a:cs typeface="Arial" panose="020B0604020202020204" pitchFamily="34" charset="0"/>
              </a:rPr>
              <a:t> in </a:t>
            </a:r>
            <a:r>
              <a:rPr lang="de-DE" sz="800" spc="10" dirty="0" err="1">
                <a:latin typeface="Arial" panose="020B0604020202020204" pitchFamily="34" charset="0"/>
                <a:cs typeface="Arial" panose="020B0604020202020204" pitchFamily="34" charset="0"/>
              </a:rPr>
              <a:t>the</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old</a:t>
            </a:r>
            <a:r>
              <a:rPr lang="de-DE" sz="800" spc="10" dirty="0">
                <a:latin typeface="Arial" panose="020B0604020202020204" pitchFamily="34" charset="0"/>
                <a:cs typeface="Arial" panose="020B0604020202020204" pitchFamily="34" charset="0"/>
              </a:rPr>
              <a:t> and </a:t>
            </a:r>
            <a:r>
              <a:rPr lang="de-DE" sz="800" spc="10" dirty="0" err="1">
                <a:latin typeface="Arial" panose="020B0604020202020204" pitchFamily="34" charset="0"/>
                <a:cs typeface="Arial" panose="020B0604020202020204" pitchFamily="34" charset="0"/>
              </a:rPr>
              <a:t>new</a:t>
            </a:r>
            <a:r>
              <a:rPr lang="de-DE" sz="800" spc="10" dirty="0">
                <a:latin typeface="Arial" panose="020B0604020202020204" pitchFamily="34" charset="0"/>
                <a:cs typeface="Arial" panose="020B0604020202020204" pitchFamily="34" charset="0"/>
              </a:rPr>
              <a:t> </a:t>
            </a:r>
            <a:r>
              <a:rPr lang="de-DE" sz="800" spc="10" dirty="0" err="1">
                <a:latin typeface="Arial" panose="020B0604020202020204" pitchFamily="34" charset="0"/>
                <a:cs typeface="Arial" panose="020B0604020202020204" pitchFamily="34" charset="0"/>
              </a:rPr>
              <a:t>apartment</a:t>
            </a:r>
            <a:endParaRPr lang="de-DE" sz="800" spc="10" dirty="0">
              <a:latin typeface="Arial" panose="020B0604020202020204" pitchFamily="34" charset="0"/>
              <a:cs typeface="Arial" panose="020B0604020202020204" pitchFamily="34" charset="0"/>
            </a:endParaRPr>
          </a:p>
        </p:txBody>
      </p:sp>
      <p:sp>
        <p:nvSpPr>
          <p:cNvPr id="40" name="object 118">
            <a:extLst>
              <a:ext uri="{FF2B5EF4-FFF2-40B4-BE49-F238E27FC236}">
                <a16:creationId xmlns:a16="http://schemas.microsoft.com/office/drawing/2014/main" id="{D07852F9-0D9C-8D80-C3FA-39C90837E3FB}"/>
              </a:ext>
            </a:extLst>
          </p:cNvPr>
          <p:cNvSpPr txBox="1"/>
          <p:nvPr/>
        </p:nvSpPr>
        <p:spPr>
          <a:xfrm>
            <a:off x="6149533" y="2964410"/>
            <a:ext cx="1296127" cy="514564"/>
          </a:xfrm>
          <a:prstGeom prst="rect">
            <a:avLst/>
          </a:prstGeom>
          <a:noFill/>
        </p:spPr>
        <p:txBody>
          <a:bodyPr vert="horz" wrap="square" lIns="0" tIns="0" rIns="0" bIns="0" rtlCol="0">
            <a:spAutoFit/>
          </a:bodyPr>
          <a:lstStyle/>
          <a:p>
            <a:pPr marL="91549" marR="85773" algn="ctr">
              <a:lnSpc>
                <a:spcPct val="115199"/>
              </a:lnSpc>
              <a:spcBef>
                <a:spcPts val="525"/>
              </a:spcBef>
            </a:pPr>
            <a:r>
              <a:rPr lang="de-DE" sz="1000" spc="10" dirty="0">
                <a:solidFill>
                  <a:srgbClr val="083566"/>
                </a:solidFill>
                <a:latin typeface="Arial" panose="020B0604020202020204" pitchFamily="34" charset="0"/>
                <a:cs typeface="Arial" panose="020B0604020202020204" pitchFamily="34" charset="0"/>
              </a:rPr>
              <a:t>FREE VIRTUAL OR PERSONAL VIEWING</a:t>
            </a:r>
          </a:p>
        </p:txBody>
      </p:sp>
      <p:sp>
        <p:nvSpPr>
          <p:cNvPr id="41" name="object 118">
            <a:extLst>
              <a:ext uri="{FF2B5EF4-FFF2-40B4-BE49-F238E27FC236}">
                <a16:creationId xmlns:a16="http://schemas.microsoft.com/office/drawing/2014/main" id="{26CF691F-8313-35A1-26C2-05B1474A9A46}"/>
              </a:ext>
            </a:extLst>
          </p:cNvPr>
          <p:cNvSpPr txBox="1"/>
          <p:nvPr/>
        </p:nvSpPr>
        <p:spPr>
          <a:xfrm>
            <a:off x="7578470" y="2964410"/>
            <a:ext cx="1296127" cy="337593"/>
          </a:xfrm>
          <a:prstGeom prst="rect">
            <a:avLst/>
          </a:prstGeom>
          <a:noFill/>
        </p:spPr>
        <p:txBody>
          <a:bodyPr vert="horz" wrap="square" lIns="0" tIns="0" rIns="0" bIns="0" rtlCol="0">
            <a:spAutoFit/>
          </a:bodyPr>
          <a:lstStyle/>
          <a:p>
            <a:pPr marL="91549" marR="85773" algn="ctr">
              <a:lnSpc>
                <a:spcPct val="115199"/>
              </a:lnSpc>
              <a:spcBef>
                <a:spcPts val="525"/>
              </a:spcBef>
            </a:pPr>
            <a:r>
              <a:rPr lang="de-DE" sz="1000" spc="10" dirty="0">
                <a:solidFill>
                  <a:srgbClr val="083566"/>
                </a:solidFill>
                <a:latin typeface="Arial" panose="020B0604020202020204" pitchFamily="34" charset="0"/>
                <a:cs typeface="Arial" panose="020B0604020202020204" pitchFamily="34" charset="0"/>
              </a:rPr>
              <a:t>CRAFTSMAN SERVICE</a:t>
            </a:r>
          </a:p>
        </p:txBody>
      </p:sp>
      <p:sp>
        <p:nvSpPr>
          <p:cNvPr id="43" name="object 118">
            <a:extLst>
              <a:ext uri="{FF2B5EF4-FFF2-40B4-BE49-F238E27FC236}">
                <a16:creationId xmlns:a16="http://schemas.microsoft.com/office/drawing/2014/main" id="{0E0C7A76-6A72-2F3F-031C-F56001DE3E84}"/>
              </a:ext>
            </a:extLst>
          </p:cNvPr>
          <p:cNvSpPr txBox="1"/>
          <p:nvPr/>
        </p:nvSpPr>
        <p:spPr>
          <a:xfrm>
            <a:off x="4708520" y="2964410"/>
            <a:ext cx="1296127" cy="319639"/>
          </a:xfrm>
          <a:prstGeom prst="rect">
            <a:avLst/>
          </a:prstGeom>
          <a:noFill/>
        </p:spPr>
        <p:txBody>
          <a:bodyPr vert="horz" wrap="square" lIns="0" tIns="0" rIns="0" bIns="0" rtlCol="0">
            <a:spAutoFit/>
          </a:bodyPr>
          <a:lstStyle/>
          <a:p>
            <a:pPr marL="91549" marR="186275" algn="ctr">
              <a:lnSpc>
                <a:spcPts val="1300"/>
              </a:lnSpc>
              <a:spcBef>
                <a:spcPts val="525"/>
              </a:spcBef>
            </a:pPr>
            <a:r>
              <a:rPr lang="de-DE" sz="1000" spc="10" dirty="0">
                <a:solidFill>
                  <a:srgbClr val="083566"/>
                </a:solidFill>
                <a:latin typeface="Arial" panose="020B0604020202020204" pitchFamily="34" charset="0"/>
                <a:cs typeface="Arial" panose="020B0604020202020204" pitchFamily="34" charset="0"/>
              </a:rPr>
              <a:t>CONTACT PERSON</a:t>
            </a:r>
          </a:p>
        </p:txBody>
      </p:sp>
    </p:spTree>
    <p:extLst>
      <p:ext uri="{BB962C8B-B14F-4D97-AF65-F5344CB8AC3E}">
        <p14:creationId xmlns:p14="http://schemas.microsoft.com/office/powerpoint/2010/main" val="175667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9FB8D-33B4-B325-5B82-028A47020BDB}"/>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OFFICE &amp; CORPORATE MOVES</a:t>
            </a:r>
          </a:p>
        </p:txBody>
      </p:sp>
      <p:grpSp>
        <p:nvGrpSpPr>
          <p:cNvPr id="3" name="Gruppieren 2">
            <a:extLst>
              <a:ext uri="{FF2B5EF4-FFF2-40B4-BE49-F238E27FC236}">
                <a16:creationId xmlns:a16="http://schemas.microsoft.com/office/drawing/2014/main" id="{10699FC1-738F-170F-9CCC-8AA798E013A6}"/>
              </a:ext>
            </a:extLst>
          </p:cNvPr>
          <p:cNvGrpSpPr/>
          <p:nvPr/>
        </p:nvGrpSpPr>
        <p:grpSpPr>
          <a:xfrm>
            <a:off x="1483200" y="1097189"/>
            <a:ext cx="2039084" cy="1778111"/>
            <a:chOff x="3266922" y="2408307"/>
            <a:chExt cx="4483479" cy="3909658"/>
          </a:xfrm>
        </p:grpSpPr>
        <p:sp>
          <p:nvSpPr>
            <p:cNvPr id="4" name="object 4">
              <a:extLst>
                <a:ext uri="{FF2B5EF4-FFF2-40B4-BE49-F238E27FC236}">
                  <a16:creationId xmlns:a16="http://schemas.microsoft.com/office/drawing/2014/main" id="{775C7C1C-BDF5-12BD-C692-0F0048736280}"/>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5">
              <a:extLst>
                <a:ext uri="{FF2B5EF4-FFF2-40B4-BE49-F238E27FC236}">
                  <a16:creationId xmlns:a16="http://schemas.microsoft.com/office/drawing/2014/main" id="{92453A32-C337-9909-5D10-00370E01CA60}"/>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6">
              <a:extLst>
                <a:ext uri="{FF2B5EF4-FFF2-40B4-BE49-F238E27FC236}">
                  <a16:creationId xmlns:a16="http://schemas.microsoft.com/office/drawing/2014/main" id="{5D8DE99C-19B1-C18D-BC29-603A5FF38C69}"/>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7">
              <a:extLst>
                <a:ext uri="{FF2B5EF4-FFF2-40B4-BE49-F238E27FC236}">
                  <a16:creationId xmlns:a16="http://schemas.microsoft.com/office/drawing/2014/main" id="{6AB2134B-DF63-81EC-45C8-252B1D3A9E21}"/>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4CBCC9BC-7282-DBA6-E484-2B58361E01FC}"/>
                </a:ext>
              </a:extLst>
            </p:cNvPr>
            <p:cNvSpPr/>
            <p:nvPr/>
          </p:nvSpPr>
          <p:spPr>
            <a:xfrm>
              <a:off x="7221932" y="5789494"/>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C16A0CD9-BD17-DD3A-3B8C-FF7EB2B17844}"/>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D30D3B26-33D7-5EF9-E785-4520A8F24B66}"/>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A1B8C237-64D3-BC1C-0A6A-AE91CA16E821}"/>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57120723-E83C-5B98-AEC8-6AA5AAA4F576}"/>
                </a:ext>
              </a:extLst>
            </p:cNvPr>
            <p:cNvSpPr/>
            <p:nvPr/>
          </p:nvSpPr>
          <p:spPr>
            <a:xfrm>
              <a:off x="6762750"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C1F0ABD7-A25A-5C08-5DD4-E49A1E477083}"/>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ECF3B59-0B10-20FC-C452-6108576CF30B}"/>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DA8BBE63-C51D-8585-29D6-7AE2299B301E}"/>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FD57CA25-4A1D-7C3A-F2B7-C7026408EA86}"/>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55D6171E-8893-26E1-E5B4-1149B9C7A6FC}"/>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ADBA3F1B-EF92-9C48-F262-CD0DD2872184}"/>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54930250-75D8-1A49-AAFE-C84ED6D17276}"/>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0F738C5-0701-B964-EC52-D04F49FA2B63}"/>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18264DDC-1C53-92DF-431A-1FA13AE99C3B}"/>
                </a:ext>
              </a:extLst>
            </p:cNvPr>
            <p:cNvSpPr/>
            <p:nvPr/>
          </p:nvSpPr>
          <p:spPr>
            <a:xfrm>
              <a:off x="5729592" y="4297155"/>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23368A38-ECD7-F46C-54D6-5B8C59B27110}"/>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7BAD90B7-D32D-C70E-E37F-E58DBD8C96B6}"/>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439806D2-D7EA-3A2D-3BBE-0CD76567D8DF}"/>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B62CA1C4-48CE-4402-BA9B-87C698AFC448}"/>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4D18C3A8-FE7A-6C1F-93D5-7192796FF853}"/>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15BA44AA-B494-6433-15ED-A249B145FA09}"/>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2BE67AAB-95B9-8C38-8C56-7045520ACFF4}"/>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29">
              <a:extLst>
                <a:ext uri="{FF2B5EF4-FFF2-40B4-BE49-F238E27FC236}">
                  <a16:creationId xmlns:a16="http://schemas.microsoft.com/office/drawing/2014/main" id="{845F5F49-8008-BBF4-1561-664FF3AAC569}"/>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30">
              <a:extLst>
                <a:ext uri="{FF2B5EF4-FFF2-40B4-BE49-F238E27FC236}">
                  <a16:creationId xmlns:a16="http://schemas.microsoft.com/office/drawing/2014/main" id="{DBF10F4C-850C-8E2E-6A91-4F1D8DC29B48}"/>
                </a:ext>
              </a:extLst>
            </p:cNvPr>
            <p:cNvSpPr/>
            <p:nvPr/>
          </p:nvSpPr>
          <p:spPr>
            <a:xfrm>
              <a:off x="4696436" y="3263998"/>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31">
              <a:extLst>
                <a:ext uri="{FF2B5EF4-FFF2-40B4-BE49-F238E27FC236}">
                  <a16:creationId xmlns:a16="http://schemas.microsoft.com/office/drawing/2014/main" id="{34D47409-B960-8DFC-6D17-C6AEC74438FF}"/>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32">
              <a:extLst>
                <a:ext uri="{FF2B5EF4-FFF2-40B4-BE49-F238E27FC236}">
                  <a16:creationId xmlns:a16="http://schemas.microsoft.com/office/drawing/2014/main" id="{454F32FE-5630-E4A6-3CBC-7B5E4FBC8D7F}"/>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33">
              <a:extLst>
                <a:ext uri="{FF2B5EF4-FFF2-40B4-BE49-F238E27FC236}">
                  <a16:creationId xmlns:a16="http://schemas.microsoft.com/office/drawing/2014/main" id="{B14678D7-4F4C-CDF1-C9B4-187E0AEEB012}"/>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34">
              <a:extLst>
                <a:ext uri="{FF2B5EF4-FFF2-40B4-BE49-F238E27FC236}">
                  <a16:creationId xmlns:a16="http://schemas.microsoft.com/office/drawing/2014/main" id="{FD92AFA2-A15C-46B9-92DC-CEFD7B3ACB89}"/>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35">
              <a:extLst>
                <a:ext uri="{FF2B5EF4-FFF2-40B4-BE49-F238E27FC236}">
                  <a16:creationId xmlns:a16="http://schemas.microsoft.com/office/drawing/2014/main" id="{22539E88-5C41-509F-24F7-0A462CBDAB97}"/>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36">
              <a:extLst>
                <a:ext uri="{FF2B5EF4-FFF2-40B4-BE49-F238E27FC236}">
                  <a16:creationId xmlns:a16="http://schemas.microsoft.com/office/drawing/2014/main" id="{CA432A3B-145D-09C5-C55C-E67D55F7D725}"/>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37">
              <a:extLst>
                <a:ext uri="{FF2B5EF4-FFF2-40B4-BE49-F238E27FC236}">
                  <a16:creationId xmlns:a16="http://schemas.microsoft.com/office/drawing/2014/main" id="{F829F2F6-A552-6AFA-0D9D-69AE08A3420D}"/>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38">
              <a:extLst>
                <a:ext uri="{FF2B5EF4-FFF2-40B4-BE49-F238E27FC236}">
                  <a16:creationId xmlns:a16="http://schemas.microsoft.com/office/drawing/2014/main" id="{07C725F2-F586-610E-1A85-159ED21540B9}"/>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39" name="object 39">
              <a:extLst>
                <a:ext uri="{FF2B5EF4-FFF2-40B4-BE49-F238E27FC236}">
                  <a16:creationId xmlns:a16="http://schemas.microsoft.com/office/drawing/2014/main" id="{25464AC7-1DB8-FBC7-36DA-06132E1E02E8}"/>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40">
              <a:extLst>
                <a:ext uri="{FF2B5EF4-FFF2-40B4-BE49-F238E27FC236}">
                  <a16:creationId xmlns:a16="http://schemas.microsoft.com/office/drawing/2014/main" id="{F9C62A7A-DE2B-CDA5-B235-90E5292E4D6D}"/>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41">
              <a:extLst>
                <a:ext uri="{FF2B5EF4-FFF2-40B4-BE49-F238E27FC236}">
                  <a16:creationId xmlns:a16="http://schemas.microsoft.com/office/drawing/2014/main" id="{1B0AAD22-D814-156A-4B0D-2E95466980D0}"/>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42">
              <a:extLst>
                <a:ext uri="{FF2B5EF4-FFF2-40B4-BE49-F238E27FC236}">
                  <a16:creationId xmlns:a16="http://schemas.microsoft.com/office/drawing/2014/main" id="{78CF79B8-E331-D174-2EF8-113584C1DD28}"/>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43">
              <a:extLst>
                <a:ext uri="{FF2B5EF4-FFF2-40B4-BE49-F238E27FC236}">
                  <a16:creationId xmlns:a16="http://schemas.microsoft.com/office/drawing/2014/main" id="{10690C83-2C96-BEFD-0780-28F3DB6FC175}"/>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44">
              <a:extLst>
                <a:ext uri="{FF2B5EF4-FFF2-40B4-BE49-F238E27FC236}">
                  <a16:creationId xmlns:a16="http://schemas.microsoft.com/office/drawing/2014/main" id="{1B80B7A3-8DB5-990C-BB20-75C24CA0FB3F}"/>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45">
              <a:extLst>
                <a:ext uri="{FF2B5EF4-FFF2-40B4-BE49-F238E27FC236}">
                  <a16:creationId xmlns:a16="http://schemas.microsoft.com/office/drawing/2014/main" id="{4A8C0FD5-E9D4-B182-A2BF-D9A02F4C815E}"/>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46">
              <a:extLst>
                <a:ext uri="{FF2B5EF4-FFF2-40B4-BE49-F238E27FC236}">
                  <a16:creationId xmlns:a16="http://schemas.microsoft.com/office/drawing/2014/main" id="{4ED7AC52-C8A7-1E6B-741E-F58B75A3E61F}"/>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47">
              <a:extLst>
                <a:ext uri="{FF2B5EF4-FFF2-40B4-BE49-F238E27FC236}">
                  <a16:creationId xmlns:a16="http://schemas.microsoft.com/office/drawing/2014/main" id="{3667B143-5748-6F5D-653B-EACB999B9B53}"/>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48">
              <a:extLst>
                <a:ext uri="{FF2B5EF4-FFF2-40B4-BE49-F238E27FC236}">
                  <a16:creationId xmlns:a16="http://schemas.microsoft.com/office/drawing/2014/main" id="{DDAC2F67-53C7-48F3-E36D-C2D2D24B97B0}"/>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49">
              <a:extLst>
                <a:ext uri="{FF2B5EF4-FFF2-40B4-BE49-F238E27FC236}">
                  <a16:creationId xmlns:a16="http://schemas.microsoft.com/office/drawing/2014/main" id="{6B1C3CD0-9434-A405-E6BC-2403F59957CF}"/>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50">
              <a:extLst>
                <a:ext uri="{FF2B5EF4-FFF2-40B4-BE49-F238E27FC236}">
                  <a16:creationId xmlns:a16="http://schemas.microsoft.com/office/drawing/2014/main" id="{E196ED95-5E8B-84D3-73BC-FBEE3A06FD23}"/>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51">
              <a:extLst>
                <a:ext uri="{FF2B5EF4-FFF2-40B4-BE49-F238E27FC236}">
                  <a16:creationId xmlns:a16="http://schemas.microsoft.com/office/drawing/2014/main" id="{EDF29C8A-1481-5764-D1B8-0BD063141369}"/>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52">
              <a:extLst>
                <a:ext uri="{FF2B5EF4-FFF2-40B4-BE49-F238E27FC236}">
                  <a16:creationId xmlns:a16="http://schemas.microsoft.com/office/drawing/2014/main" id="{A68086BC-2F98-6399-7DA8-65158814DFC8}"/>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53">
              <a:extLst>
                <a:ext uri="{FF2B5EF4-FFF2-40B4-BE49-F238E27FC236}">
                  <a16:creationId xmlns:a16="http://schemas.microsoft.com/office/drawing/2014/main" id="{060D18D8-15B8-1379-6ED5-02A40FFADD3E}"/>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54">
              <a:extLst>
                <a:ext uri="{FF2B5EF4-FFF2-40B4-BE49-F238E27FC236}">
                  <a16:creationId xmlns:a16="http://schemas.microsoft.com/office/drawing/2014/main" id="{DF57A8B4-CA00-1FE9-E444-DB04B61F65BC}"/>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55">
              <a:extLst>
                <a:ext uri="{FF2B5EF4-FFF2-40B4-BE49-F238E27FC236}">
                  <a16:creationId xmlns:a16="http://schemas.microsoft.com/office/drawing/2014/main" id="{B8F74F1B-1535-A298-0B5F-D4722121BE95}"/>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56">
              <a:extLst>
                <a:ext uri="{FF2B5EF4-FFF2-40B4-BE49-F238E27FC236}">
                  <a16:creationId xmlns:a16="http://schemas.microsoft.com/office/drawing/2014/main" id="{EC080707-67B7-6D56-EBAF-15F0DCD7158D}"/>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57">
              <a:extLst>
                <a:ext uri="{FF2B5EF4-FFF2-40B4-BE49-F238E27FC236}">
                  <a16:creationId xmlns:a16="http://schemas.microsoft.com/office/drawing/2014/main" id="{912B2C39-FB69-EEA5-D6EE-F8F926848CC8}"/>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58">
              <a:extLst>
                <a:ext uri="{FF2B5EF4-FFF2-40B4-BE49-F238E27FC236}">
                  <a16:creationId xmlns:a16="http://schemas.microsoft.com/office/drawing/2014/main" id="{183783D1-95CA-EF0D-DE72-BFF204A78AB7}"/>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59">
              <a:extLst>
                <a:ext uri="{FF2B5EF4-FFF2-40B4-BE49-F238E27FC236}">
                  <a16:creationId xmlns:a16="http://schemas.microsoft.com/office/drawing/2014/main" id="{4B2F0F58-A984-EBC4-8179-446AA09970E1}"/>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60">
              <a:extLst>
                <a:ext uri="{FF2B5EF4-FFF2-40B4-BE49-F238E27FC236}">
                  <a16:creationId xmlns:a16="http://schemas.microsoft.com/office/drawing/2014/main" id="{D2C47E3B-9D68-23F2-1008-8604D5B0D8D1}"/>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61">
              <a:extLst>
                <a:ext uri="{FF2B5EF4-FFF2-40B4-BE49-F238E27FC236}">
                  <a16:creationId xmlns:a16="http://schemas.microsoft.com/office/drawing/2014/main" id="{F0CC5A9E-8B38-00D6-53EE-F81F134EF0A3}"/>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62">
              <a:extLst>
                <a:ext uri="{FF2B5EF4-FFF2-40B4-BE49-F238E27FC236}">
                  <a16:creationId xmlns:a16="http://schemas.microsoft.com/office/drawing/2014/main" id="{60E7BB91-B8BF-7D30-58CD-4EC3E0A3FAD4}"/>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63">
              <a:extLst>
                <a:ext uri="{FF2B5EF4-FFF2-40B4-BE49-F238E27FC236}">
                  <a16:creationId xmlns:a16="http://schemas.microsoft.com/office/drawing/2014/main" id="{87005198-4C11-6495-804F-6596F43144D4}"/>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64">
              <a:extLst>
                <a:ext uri="{FF2B5EF4-FFF2-40B4-BE49-F238E27FC236}">
                  <a16:creationId xmlns:a16="http://schemas.microsoft.com/office/drawing/2014/main" id="{32F4CC17-17CD-0343-5610-4938D0DACF72}"/>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65">
              <a:extLst>
                <a:ext uri="{FF2B5EF4-FFF2-40B4-BE49-F238E27FC236}">
                  <a16:creationId xmlns:a16="http://schemas.microsoft.com/office/drawing/2014/main" id="{EAE5EC46-BD53-D6CB-E951-A9AC04793A1D}"/>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66">
              <a:extLst>
                <a:ext uri="{FF2B5EF4-FFF2-40B4-BE49-F238E27FC236}">
                  <a16:creationId xmlns:a16="http://schemas.microsoft.com/office/drawing/2014/main" id="{EC3A0533-5E40-9707-6CF1-1D69D6ACDB03}"/>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67">
              <a:extLst>
                <a:ext uri="{FF2B5EF4-FFF2-40B4-BE49-F238E27FC236}">
                  <a16:creationId xmlns:a16="http://schemas.microsoft.com/office/drawing/2014/main" id="{1EA32D4D-CB8F-F91F-B13B-D1337AA98B40}"/>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68">
              <a:extLst>
                <a:ext uri="{FF2B5EF4-FFF2-40B4-BE49-F238E27FC236}">
                  <a16:creationId xmlns:a16="http://schemas.microsoft.com/office/drawing/2014/main" id="{A709DDB4-79D4-092F-E6EA-74C9BADE613D}"/>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69">
              <a:extLst>
                <a:ext uri="{FF2B5EF4-FFF2-40B4-BE49-F238E27FC236}">
                  <a16:creationId xmlns:a16="http://schemas.microsoft.com/office/drawing/2014/main" id="{923C2E6C-D3EF-0E97-EDF0-790D93AE8088}"/>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70">
              <a:extLst>
                <a:ext uri="{FF2B5EF4-FFF2-40B4-BE49-F238E27FC236}">
                  <a16:creationId xmlns:a16="http://schemas.microsoft.com/office/drawing/2014/main" id="{0AF5CD06-8DC3-5310-C8C8-EDC5ACC493E3}"/>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71">
              <a:extLst>
                <a:ext uri="{FF2B5EF4-FFF2-40B4-BE49-F238E27FC236}">
                  <a16:creationId xmlns:a16="http://schemas.microsoft.com/office/drawing/2014/main" id="{1B5D1BCB-E12B-B6E4-AFFB-ACF455ECB485}"/>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72">
              <a:extLst>
                <a:ext uri="{FF2B5EF4-FFF2-40B4-BE49-F238E27FC236}">
                  <a16:creationId xmlns:a16="http://schemas.microsoft.com/office/drawing/2014/main" id="{A6AB471B-A682-AD8F-83DD-85EFF0A00FC0}"/>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73">
              <a:extLst>
                <a:ext uri="{FF2B5EF4-FFF2-40B4-BE49-F238E27FC236}">
                  <a16:creationId xmlns:a16="http://schemas.microsoft.com/office/drawing/2014/main" id="{D12E920D-8B92-F6AA-9543-FF0964A08091}"/>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74">
              <a:extLst>
                <a:ext uri="{FF2B5EF4-FFF2-40B4-BE49-F238E27FC236}">
                  <a16:creationId xmlns:a16="http://schemas.microsoft.com/office/drawing/2014/main" id="{811F8F46-B843-BBC4-62F3-AA22A1C8C5C8}"/>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75">
              <a:extLst>
                <a:ext uri="{FF2B5EF4-FFF2-40B4-BE49-F238E27FC236}">
                  <a16:creationId xmlns:a16="http://schemas.microsoft.com/office/drawing/2014/main" id="{CAF0448A-203E-E5C0-319C-2C5420959323}"/>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76">
              <a:extLst>
                <a:ext uri="{FF2B5EF4-FFF2-40B4-BE49-F238E27FC236}">
                  <a16:creationId xmlns:a16="http://schemas.microsoft.com/office/drawing/2014/main" id="{7A193F80-5C2F-0E9D-4BEF-BA1AAA07E475}"/>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pic>
        <p:nvPicPr>
          <p:cNvPr id="77" name="object 77">
            <a:extLst>
              <a:ext uri="{FF2B5EF4-FFF2-40B4-BE49-F238E27FC236}">
                <a16:creationId xmlns:a16="http://schemas.microsoft.com/office/drawing/2014/main" id="{215D2D28-5347-6B0E-12A8-CC6D35EF40CB}"/>
              </a:ext>
            </a:extLst>
          </p:cNvPr>
          <p:cNvPicPr/>
          <p:nvPr/>
        </p:nvPicPr>
        <p:blipFill>
          <a:blip r:embed="rId3" cstate="print"/>
          <a:stretch>
            <a:fillRect/>
          </a:stretch>
        </p:blipFill>
        <p:spPr>
          <a:xfrm>
            <a:off x="-2567" y="1097189"/>
            <a:ext cx="3372756" cy="2876953"/>
          </a:xfrm>
          <a:prstGeom prst="rect">
            <a:avLst/>
          </a:prstGeom>
        </p:spPr>
      </p:pic>
      <p:sp>
        <p:nvSpPr>
          <p:cNvPr id="78" name="object 185">
            <a:extLst>
              <a:ext uri="{FF2B5EF4-FFF2-40B4-BE49-F238E27FC236}">
                <a16:creationId xmlns:a16="http://schemas.microsoft.com/office/drawing/2014/main" id="{18386933-0BAF-A4B5-BFBA-EEDFF53EB5C5}"/>
              </a:ext>
            </a:extLst>
          </p:cNvPr>
          <p:cNvSpPr txBox="1"/>
          <p:nvPr/>
        </p:nvSpPr>
        <p:spPr>
          <a:xfrm>
            <a:off x="3991876" y="995488"/>
            <a:ext cx="4739645" cy="3414846"/>
          </a:xfrm>
          <a:prstGeom prst="rect">
            <a:avLst/>
          </a:prstGeom>
        </p:spPr>
        <p:txBody>
          <a:bodyPr vert="horz" wrap="square" lIns="0" tIns="0" rIns="0" bIns="0" rtlCol="0">
            <a:spAutoFit/>
          </a:bodyPr>
          <a:lstStyle/>
          <a:p>
            <a:pPr marL="5776">
              <a:spcBef>
                <a:spcPts val="475"/>
              </a:spcBef>
            </a:pPr>
            <a:r>
              <a:rPr sz="1200" spc="10" dirty="0">
                <a:solidFill>
                  <a:srgbClr val="083566"/>
                </a:solidFill>
                <a:latin typeface="Arial" panose="020B0604020202020204" pitchFamily="34" charset="0"/>
                <a:cs typeface="Arial" panose="020B0604020202020204" pitchFamily="34" charset="0"/>
              </a:rPr>
              <a:t>MINIMIZE DOWNTIME</a:t>
            </a:r>
          </a:p>
          <a:p>
            <a:pPr marL="5776" marR="138045">
              <a:lnSpc>
                <a:spcPct val="108300"/>
              </a:lnSpc>
              <a:spcBef>
                <a:spcPts val="246"/>
              </a:spcBef>
            </a:pPr>
            <a:r>
              <a:rPr sz="1000" spc="20" dirty="0">
                <a:latin typeface="Arial" panose="020B0604020202020204" pitchFamily="34" charset="0"/>
                <a:cs typeface="Arial" panose="020B0604020202020204" pitchFamily="34" charset="0"/>
              </a:rPr>
              <a:t>We minimize the necessary downtime for your employees to the maximum required level.</a:t>
            </a:r>
            <a:endParaRPr lang="de-DE" sz="1000" spc="20" dirty="0">
              <a:latin typeface="Arial" panose="020B0604020202020204" pitchFamily="34" charset="0"/>
              <a:cs typeface="Arial" panose="020B0604020202020204" pitchFamily="34" charset="0"/>
            </a:endParaRPr>
          </a:p>
          <a:p>
            <a:pPr marL="5776" marR="138045">
              <a:lnSpc>
                <a:spcPct val="108300"/>
              </a:lnSpc>
              <a:spcBef>
                <a:spcPts val="246"/>
              </a:spcBef>
            </a:pPr>
            <a:endParaRPr sz="300" spc="20" dirty="0">
              <a:latin typeface="Arial" panose="020B0604020202020204" pitchFamily="34" charset="0"/>
              <a:cs typeface="Arial" panose="020B0604020202020204" pitchFamily="34" charset="0"/>
            </a:endParaRPr>
          </a:p>
          <a:p>
            <a:pPr marL="5776">
              <a:spcBef>
                <a:spcPts val="475"/>
              </a:spcBef>
            </a:pPr>
            <a:r>
              <a:rPr sz="1200" spc="10" dirty="0">
                <a:solidFill>
                  <a:srgbClr val="083566"/>
                </a:solidFill>
                <a:latin typeface="Arial" panose="020B0604020202020204" pitchFamily="34" charset="0"/>
                <a:cs typeface="Arial" panose="020B0604020202020204" pitchFamily="34" charset="0"/>
              </a:rPr>
              <a:t>HIGH FLEXIBILITY</a:t>
            </a:r>
          </a:p>
          <a:p>
            <a:pPr marL="5776" marR="579329">
              <a:lnSpc>
                <a:spcPct val="108300"/>
              </a:lnSpc>
              <a:spcBef>
                <a:spcPts val="248"/>
              </a:spcBef>
            </a:pPr>
            <a:r>
              <a:rPr sz="1000" spc="10" dirty="0">
                <a:latin typeface="Arial" panose="020B0604020202020204" pitchFamily="34" charset="0"/>
                <a:cs typeface="Arial" panose="020B0604020202020204" pitchFamily="34" charset="0"/>
              </a:rPr>
              <a:t>We offer appointments tailored to your needs and a high degree of adaptability in implementation.</a:t>
            </a:r>
            <a:endParaRPr lang="de-DE" sz="1000" spc="10" dirty="0">
              <a:latin typeface="Arial" panose="020B0604020202020204" pitchFamily="34" charset="0"/>
              <a:cs typeface="Arial" panose="020B0604020202020204" pitchFamily="34" charset="0"/>
            </a:endParaRPr>
          </a:p>
          <a:p>
            <a:pPr marL="5776" marR="579329">
              <a:lnSpc>
                <a:spcPct val="108300"/>
              </a:lnSpc>
              <a:spcBef>
                <a:spcPts val="248"/>
              </a:spcBef>
            </a:pPr>
            <a:endParaRPr sz="300" spc="20" dirty="0">
              <a:latin typeface="Arial" panose="020B0604020202020204" pitchFamily="34" charset="0"/>
            </a:endParaRPr>
          </a:p>
          <a:p>
            <a:pPr marL="5776">
              <a:spcBef>
                <a:spcPts val="475"/>
              </a:spcBef>
            </a:pPr>
            <a:r>
              <a:rPr sz="1200" spc="10" dirty="0">
                <a:solidFill>
                  <a:srgbClr val="083566"/>
                </a:solidFill>
                <a:latin typeface="Arial" panose="020B0604020202020204" pitchFamily="34" charset="0"/>
                <a:cs typeface="Arial" panose="020B0604020202020204" pitchFamily="34" charset="0"/>
              </a:rPr>
              <a:t>LOCATIONS ALL OVER GERMANY</a:t>
            </a:r>
          </a:p>
          <a:p>
            <a:pPr marL="5776" marR="154218">
              <a:lnSpc>
                <a:spcPct val="108300"/>
              </a:lnSpc>
              <a:spcBef>
                <a:spcPts val="246"/>
              </a:spcBef>
            </a:pPr>
            <a:r>
              <a:rPr sz="1000" spc="10" dirty="0">
                <a:latin typeface="Arial" panose="020B0604020202020204" pitchFamily="34" charset="0"/>
                <a:cs typeface="Arial" panose="020B0604020202020204" pitchFamily="34" charset="0"/>
              </a:rPr>
              <a:t>14 branch offices across Germany and a well-established partner network enable a smooth move at a fair price, even if you are drawn further away.</a:t>
            </a:r>
            <a:endParaRPr lang="de-DE" sz="1000" spc="10" dirty="0">
              <a:latin typeface="Arial" panose="020B0604020202020204" pitchFamily="34" charset="0"/>
              <a:cs typeface="Arial" panose="020B0604020202020204" pitchFamily="34" charset="0"/>
            </a:endParaRPr>
          </a:p>
          <a:p>
            <a:pPr marL="5776" marR="154218">
              <a:lnSpc>
                <a:spcPct val="108300"/>
              </a:lnSpc>
              <a:spcBef>
                <a:spcPts val="246"/>
              </a:spcBef>
            </a:pPr>
            <a:endParaRPr sz="300" spc="20" dirty="0">
              <a:latin typeface="Arial" panose="020B0604020202020204" pitchFamily="34" charset="0"/>
            </a:endParaRPr>
          </a:p>
          <a:p>
            <a:pPr marL="5776">
              <a:spcBef>
                <a:spcPts val="475"/>
              </a:spcBef>
            </a:pPr>
            <a:r>
              <a:rPr sz="1200" spc="10" dirty="0">
                <a:solidFill>
                  <a:srgbClr val="083566"/>
                </a:solidFill>
                <a:latin typeface="Arial" panose="020B0604020202020204" pitchFamily="34" charset="0"/>
                <a:cs typeface="Arial" panose="020B0604020202020204" pitchFamily="34" charset="0"/>
              </a:rPr>
              <a:t>ALL FROM A SINGLE SOURCE</a:t>
            </a:r>
            <a:endParaRPr lang="de-DE" sz="1200" spc="10" dirty="0">
              <a:solidFill>
                <a:srgbClr val="083566"/>
              </a:solidFill>
              <a:latin typeface="Arial" panose="020B0604020202020204" pitchFamily="34" charset="0"/>
              <a:cs typeface="Arial" panose="020B0604020202020204" pitchFamily="34" charset="0"/>
            </a:endParaRPr>
          </a:p>
          <a:p>
            <a:pPr marL="5776" marR="138045">
              <a:lnSpc>
                <a:spcPct val="108300"/>
              </a:lnSpc>
              <a:spcBef>
                <a:spcPts val="246"/>
              </a:spcBef>
            </a:pPr>
            <a:r>
              <a:rPr sz="1000" spc="10" dirty="0">
                <a:latin typeface="Arial" panose="020B0604020202020204" pitchFamily="34" charset="0"/>
                <a:cs typeface="Arial" panose="020B0604020202020204" pitchFamily="34" charset="0"/>
              </a:rPr>
              <a:t>With our all-round carefree package, we offer all the services you need for a move from A to Z.</a:t>
            </a:r>
            <a:endParaRPr lang="de-DE" sz="1000" spc="10" dirty="0">
              <a:latin typeface="Arial" panose="020B0604020202020204" pitchFamily="34" charset="0"/>
              <a:cs typeface="Arial" panose="020B0604020202020204" pitchFamily="34" charset="0"/>
            </a:endParaRPr>
          </a:p>
          <a:p>
            <a:pPr marL="5776">
              <a:spcBef>
                <a:spcPts val="475"/>
              </a:spcBef>
            </a:pPr>
            <a:endParaRPr sz="300" spc="20" dirty="0">
              <a:latin typeface="Arial" panose="020B0604020202020204" pitchFamily="34" charset="0"/>
            </a:endParaRPr>
          </a:p>
          <a:p>
            <a:pPr marL="5776">
              <a:spcBef>
                <a:spcPts val="475"/>
              </a:spcBef>
            </a:pPr>
            <a:r>
              <a:rPr sz="1200" spc="10" dirty="0">
                <a:solidFill>
                  <a:srgbClr val="083566"/>
                </a:solidFill>
                <a:latin typeface="Arial" panose="020B0604020202020204" pitchFamily="34" charset="0"/>
                <a:cs typeface="Arial" panose="020B0604020202020204" pitchFamily="34" charset="0"/>
              </a:rPr>
              <a:t>CONTACT PERSON</a:t>
            </a:r>
          </a:p>
          <a:p>
            <a:pPr marL="5776" marR="2310">
              <a:lnSpc>
                <a:spcPct val="108300"/>
              </a:lnSpc>
              <a:spcBef>
                <a:spcPts val="248"/>
              </a:spcBef>
            </a:pPr>
            <a:r>
              <a:rPr sz="1000" spc="10" dirty="0">
                <a:latin typeface="Arial" panose="020B0604020202020204" pitchFamily="34" charset="0"/>
                <a:cs typeface="Arial" panose="020B0604020202020204" pitchFamily="34" charset="0"/>
              </a:rPr>
              <a:t>Our project management team with many years of professional experience is at your side to advise you before, during and after the move.</a:t>
            </a:r>
          </a:p>
        </p:txBody>
      </p:sp>
      <p:sp>
        <p:nvSpPr>
          <p:cNvPr id="80" name="Holder 6">
            <a:extLst>
              <a:ext uri="{FF2B5EF4-FFF2-40B4-BE49-F238E27FC236}">
                <a16:creationId xmlns:a16="http://schemas.microsoft.com/office/drawing/2014/main" id="{0260B9E3-4866-DE7E-1ED1-BB70E064222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13</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4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CFB412FF-CBF6-6600-A4FE-81715AC93E53}"/>
              </a:ext>
            </a:extLst>
          </p:cNvPr>
          <p:cNvSpPr/>
          <p:nvPr/>
        </p:nvSpPr>
        <p:spPr>
          <a:xfrm>
            <a:off x="6166167" y="982155"/>
            <a:ext cx="2029808" cy="2029808"/>
          </a:xfrm>
          <a:prstGeom prst="ellipse">
            <a:avLst/>
          </a:prstGeom>
          <a:solidFill>
            <a:srgbClr val="0835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83566"/>
              </a:solidFill>
              <a:latin typeface="Arial" panose="020B0604020202020204" pitchFamily="34" charset="0"/>
            </a:endParaRPr>
          </a:p>
        </p:txBody>
      </p:sp>
      <p:sp>
        <p:nvSpPr>
          <p:cNvPr id="19" name="Oval 18">
            <a:extLst>
              <a:ext uri="{FF2B5EF4-FFF2-40B4-BE49-F238E27FC236}">
                <a16:creationId xmlns:a16="http://schemas.microsoft.com/office/drawing/2014/main" id="{A1EF1B02-8B48-D642-1540-6D23063C7BE3}"/>
              </a:ext>
            </a:extLst>
          </p:cNvPr>
          <p:cNvSpPr/>
          <p:nvPr/>
        </p:nvSpPr>
        <p:spPr>
          <a:xfrm>
            <a:off x="5458272" y="2350841"/>
            <a:ext cx="2029808" cy="2029808"/>
          </a:xfrm>
          <a:prstGeom prst="ellipse">
            <a:avLst/>
          </a:prstGeom>
          <a:solidFill>
            <a:srgbClr val="083566">
              <a:alpha val="650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83566"/>
              </a:solidFill>
              <a:latin typeface="Arial" panose="020B0604020202020204" pitchFamily="34" charset="0"/>
            </a:endParaRPr>
          </a:p>
        </p:txBody>
      </p:sp>
      <p:sp>
        <p:nvSpPr>
          <p:cNvPr id="20" name="Oval 19">
            <a:extLst>
              <a:ext uri="{FF2B5EF4-FFF2-40B4-BE49-F238E27FC236}">
                <a16:creationId xmlns:a16="http://schemas.microsoft.com/office/drawing/2014/main" id="{1E5EFFC7-0081-C325-5F8B-021DFA7D006A}"/>
              </a:ext>
            </a:extLst>
          </p:cNvPr>
          <p:cNvSpPr/>
          <p:nvPr/>
        </p:nvSpPr>
        <p:spPr>
          <a:xfrm>
            <a:off x="6879599" y="2350841"/>
            <a:ext cx="2029808" cy="2029808"/>
          </a:xfrm>
          <a:prstGeom prst="ellipse">
            <a:avLst/>
          </a:prstGeom>
          <a:solidFill>
            <a:srgbClr val="083566">
              <a:alpha val="649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83566"/>
              </a:solidFill>
              <a:latin typeface="Arial" panose="020B0604020202020204" pitchFamily="34" charset="0"/>
            </a:endParaRPr>
          </a:p>
        </p:txBody>
      </p:sp>
      <p:sp>
        <p:nvSpPr>
          <p:cNvPr id="2" name="Titel 1">
            <a:extLst>
              <a:ext uri="{FF2B5EF4-FFF2-40B4-BE49-F238E27FC236}">
                <a16:creationId xmlns:a16="http://schemas.microsoft.com/office/drawing/2014/main" id="{52FD7E55-6D91-8D03-2009-258A0CC43B3E}"/>
              </a:ext>
            </a:extLst>
          </p:cNvPr>
          <p:cNvSpPr>
            <a:spLocks noGrp="1"/>
          </p:cNvSpPr>
          <p:nvPr>
            <p:ph type="title"/>
          </p:nvPr>
        </p:nvSpPr>
        <p:spPr>
          <a:xfrm>
            <a:off x="337123" y="230757"/>
            <a:ext cx="6837494" cy="374400"/>
          </a:xfrm>
        </p:spPr>
        <p:txBody>
          <a:bodyPr/>
          <a:lstStyle/>
          <a:p>
            <a:r>
              <a:rPr lang="de-DE" spc="0" dirty="0">
                <a:solidFill>
                  <a:srgbClr val="083566"/>
                </a:solidFill>
                <a:latin typeface="Arial" panose="020B0604020202020204" pitchFamily="34" charset="0"/>
                <a:cs typeface="Arial" panose="020B0604020202020204" pitchFamily="34" charset="0"/>
              </a:rPr>
              <a:t>UNSERE VISION</a:t>
            </a:r>
          </a:p>
        </p:txBody>
      </p:sp>
      <p:sp>
        <p:nvSpPr>
          <p:cNvPr id="4" name="object 116">
            <a:extLst>
              <a:ext uri="{FF2B5EF4-FFF2-40B4-BE49-F238E27FC236}">
                <a16:creationId xmlns:a16="http://schemas.microsoft.com/office/drawing/2014/main" id="{3FB02C6D-66BA-5A3D-ABED-A22CD4657185}"/>
              </a:ext>
            </a:extLst>
          </p:cNvPr>
          <p:cNvSpPr txBox="1"/>
          <p:nvPr/>
        </p:nvSpPr>
        <p:spPr>
          <a:xfrm>
            <a:off x="354519" y="1701781"/>
            <a:ext cx="2546336" cy="1018974"/>
          </a:xfrm>
          <a:prstGeom prst="rect">
            <a:avLst/>
          </a:prstGeom>
        </p:spPr>
        <p:txBody>
          <a:bodyPr vert="horz" wrap="square" lIns="0" tIns="30901" rIns="0" bIns="0" rtlCol="0">
            <a:spAutoFit/>
          </a:bodyPr>
          <a:lstStyle/>
          <a:p>
            <a:pPr algn="l">
              <a:lnSpc>
                <a:spcPts val="1300"/>
              </a:lnSpc>
              <a:spcBef>
                <a:spcPts val="243"/>
              </a:spcBef>
            </a:pPr>
            <a:r>
              <a:rPr sz="1000" spc="10" dirty="0">
                <a:latin typeface="Arial" panose="020B0604020202020204" pitchFamily="34" charset="0"/>
                <a:cs typeface="Arial" panose="020B0604020202020204" pitchFamily="34" charset="0"/>
              </a:rPr>
              <a:t>Zuverlässig und kompetent regeln wir</a:t>
            </a:r>
          </a:p>
          <a:p>
            <a:pPr marR="7798" algn="l">
              <a:lnSpc>
                <a:spcPts val="1300"/>
              </a:lnSpc>
            </a:pPr>
            <a:r>
              <a:rPr sz="1000" spc="10" dirty="0" err="1">
                <a:latin typeface="Arial" panose="020B0604020202020204" pitchFamily="34" charset="0"/>
                <a:cs typeface="Arial" panose="020B0604020202020204" pitchFamily="34" charset="0"/>
              </a:rPr>
              <a:t>Mitarbeiterumzüge</a:t>
            </a:r>
            <a:r>
              <a:rPr sz="1000" spc="10" dirty="0">
                <a:latin typeface="Arial" panose="020B0604020202020204" pitchFamily="34" charset="0"/>
                <a:cs typeface="Arial" panose="020B0604020202020204" pitchFamily="34" charset="0"/>
              </a:rPr>
              <a:t> für </a:t>
            </a:r>
            <a:r>
              <a:rPr sz="1000" spc="10" dirty="0" err="1">
                <a:latin typeface="Arial" panose="020B0604020202020204" pitchFamily="34" charset="0"/>
                <a:cs typeface="Arial" panose="020B0604020202020204" pitchFamily="34" charset="0"/>
              </a:rPr>
              <a:t>Industrie</a:t>
            </a:r>
            <a:r>
              <a:rPr sz="1000" spc="10" dirty="0">
                <a:latin typeface="Arial" panose="020B0604020202020204" pitchFamily="34" charset="0"/>
                <a:cs typeface="Arial" panose="020B0604020202020204" pitchFamily="34" charset="0"/>
              </a:rPr>
              <a:t> und Handel. </a:t>
            </a:r>
            <a:r>
              <a:rPr sz="1000" spc="10" dirty="0" err="1">
                <a:latin typeface="Arial" panose="020B0604020202020204" pitchFamily="34" charset="0"/>
                <a:cs typeface="Arial" panose="020B0604020202020204" pitchFamily="34" charset="0"/>
              </a:rPr>
              <a:t>Wir</a:t>
            </a:r>
            <a:r>
              <a:rPr sz="1000" spc="10" dirty="0">
                <a:latin typeface="Arial" panose="020B0604020202020204" pitchFamily="34" charset="0"/>
                <a:cs typeface="Arial" panose="020B0604020202020204" pitchFamily="34" charset="0"/>
              </a:rPr>
              <a:t> </a:t>
            </a:r>
            <a:r>
              <a:rPr sz="1000" spc="10" dirty="0" err="1">
                <a:latin typeface="Arial" panose="020B0604020202020204" pitchFamily="34" charset="0"/>
                <a:cs typeface="Arial" panose="020B0604020202020204" pitchFamily="34" charset="0"/>
              </a:rPr>
              <a:t>sind</a:t>
            </a:r>
            <a:r>
              <a:rPr sz="1000" spc="10" dirty="0">
                <a:latin typeface="Arial" panose="020B0604020202020204" pitchFamily="34" charset="0"/>
                <a:cs typeface="Arial" panose="020B0604020202020204" pitchFamily="34" charset="0"/>
              </a:rPr>
              <a:t> </a:t>
            </a:r>
            <a:r>
              <a:rPr sz="1000" spc="10" dirty="0" err="1">
                <a:latin typeface="Arial" panose="020B0604020202020204" pitchFamily="34" charset="0"/>
                <a:cs typeface="Arial" panose="020B0604020202020204" pitchFamily="34" charset="0"/>
              </a:rPr>
              <a:t>Ihr</a:t>
            </a:r>
            <a:r>
              <a:rPr sz="1000" spc="10" dirty="0">
                <a:latin typeface="Arial" panose="020B0604020202020204" pitchFamily="34" charset="0"/>
                <a:cs typeface="Arial" panose="020B0604020202020204" pitchFamily="34" charset="0"/>
              </a:rPr>
              <a:t> </a:t>
            </a:r>
            <a:r>
              <a:rPr sz="1000" spc="10" dirty="0" err="1">
                <a:latin typeface="Arial" panose="020B0604020202020204" pitchFamily="34" charset="0"/>
                <a:cs typeface="Arial" panose="020B0604020202020204" pitchFamily="34" charset="0"/>
              </a:rPr>
              <a:t>professioneller</a:t>
            </a:r>
            <a:r>
              <a:rPr sz="1000" spc="10" dirty="0">
                <a:latin typeface="Arial" panose="020B0604020202020204" pitchFamily="34" charset="0"/>
                <a:cs typeface="Arial" panose="020B0604020202020204" pitchFamily="34" charset="0"/>
              </a:rPr>
              <a:t> Partner:</a:t>
            </a:r>
            <a:br>
              <a:rPr lang="de-DE" sz="1000" spc="10" dirty="0">
                <a:latin typeface="Arial" panose="020B0604020202020204" pitchFamily="34" charset="0"/>
                <a:cs typeface="Arial" panose="020B0604020202020204" pitchFamily="34" charset="0"/>
              </a:rPr>
            </a:br>
            <a:r>
              <a:rPr lang="de-DE" sz="1000" spc="10" dirty="0">
                <a:latin typeface="Arial" panose="020B0604020202020204" pitchFamily="34" charset="0"/>
                <a:cs typeface="Arial" panose="020B0604020202020204" pitchFamily="34" charset="0"/>
              </a:rPr>
              <a:t>von der Umzugsbesichtigung über die qualifizierte Beratung bis hin zur Realisation.</a:t>
            </a:r>
          </a:p>
        </p:txBody>
      </p:sp>
      <p:sp>
        <p:nvSpPr>
          <p:cNvPr id="5" name="object 117">
            <a:extLst>
              <a:ext uri="{FF2B5EF4-FFF2-40B4-BE49-F238E27FC236}">
                <a16:creationId xmlns:a16="http://schemas.microsoft.com/office/drawing/2014/main" id="{F0F70C6E-5778-D3A9-9D0D-C2E0E0CD53ED}"/>
              </a:ext>
            </a:extLst>
          </p:cNvPr>
          <p:cNvSpPr txBox="1"/>
          <p:nvPr/>
        </p:nvSpPr>
        <p:spPr>
          <a:xfrm>
            <a:off x="354520" y="2768507"/>
            <a:ext cx="2504171" cy="325472"/>
          </a:xfrm>
          <a:prstGeom prst="rect">
            <a:avLst/>
          </a:prstGeom>
        </p:spPr>
        <p:txBody>
          <a:bodyPr vert="horz" wrap="square" lIns="0" tIns="5776" rIns="0" bIns="0" rtlCol="0">
            <a:spAutoFit/>
          </a:bodyPr>
          <a:lstStyle/>
          <a:p>
            <a:pPr marL="5776" marR="2310" algn="l">
              <a:lnSpc>
                <a:spcPts val="1300"/>
              </a:lnSpc>
              <a:spcBef>
                <a:spcPts val="45"/>
              </a:spcBef>
            </a:pPr>
            <a:r>
              <a:rPr sz="1000" spc="10" dirty="0">
                <a:latin typeface="Arial" panose="020B0604020202020204" pitchFamily="34" charset="0"/>
                <a:cs typeface="Arial" panose="020B0604020202020204" pitchFamily="34" charset="0"/>
              </a:rPr>
              <a:t>So haben Sie und Ihre Mitarbeiter den Kopf frei für die eigene Arbeit.</a:t>
            </a:r>
          </a:p>
        </p:txBody>
      </p:sp>
      <p:sp>
        <p:nvSpPr>
          <p:cNvPr id="6" name="object 118">
            <a:extLst>
              <a:ext uri="{FF2B5EF4-FFF2-40B4-BE49-F238E27FC236}">
                <a16:creationId xmlns:a16="http://schemas.microsoft.com/office/drawing/2014/main" id="{32528A62-4D0F-289F-D029-DB3F264B5F4D}"/>
              </a:ext>
            </a:extLst>
          </p:cNvPr>
          <p:cNvSpPr txBox="1"/>
          <p:nvPr/>
        </p:nvSpPr>
        <p:spPr>
          <a:xfrm>
            <a:off x="3187112" y="1182978"/>
            <a:ext cx="2146887" cy="1122548"/>
          </a:xfrm>
          <a:prstGeom prst="rect">
            <a:avLst/>
          </a:prstGeom>
        </p:spPr>
        <p:txBody>
          <a:bodyPr vert="horz" wrap="square" lIns="0" tIns="5776" rIns="0" bIns="0" rtlCol="0">
            <a:spAutoFit/>
          </a:bodyPr>
          <a:lstStyle/>
          <a:p>
            <a:pPr marL="5776" marR="2310" algn="ctr">
              <a:lnSpc>
                <a:spcPct val="121100"/>
              </a:lnSpc>
              <a:spcBef>
                <a:spcPts val="45"/>
              </a:spcBef>
            </a:pPr>
            <a:r>
              <a:rPr sz="2000" spc="10" dirty="0">
                <a:solidFill>
                  <a:srgbClr val="083566"/>
                </a:solidFill>
                <a:latin typeface="Arial" panose="020B0604020202020204" pitchFamily="34" charset="0"/>
                <a:cs typeface="Arial" panose="020B0604020202020204" pitchFamily="34" charset="0"/>
              </a:rPr>
              <a:t>DEN BLICK FÜRS</a:t>
            </a:r>
            <a:br>
              <a:rPr lang="de-DE" sz="2000" spc="10" dirty="0">
                <a:solidFill>
                  <a:srgbClr val="083566"/>
                </a:solidFill>
                <a:latin typeface="Arial" panose="020B0604020202020204" pitchFamily="34" charset="0"/>
                <a:cs typeface="Arial" panose="020B0604020202020204" pitchFamily="34" charset="0"/>
              </a:rPr>
            </a:br>
            <a:r>
              <a:rPr sz="2000" spc="10" dirty="0">
                <a:solidFill>
                  <a:srgbClr val="083566"/>
                </a:solidFill>
                <a:latin typeface="Arial" panose="020B0604020202020204" pitchFamily="34" charset="0"/>
                <a:cs typeface="Arial" panose="020B0604020202020204" pitchFamily="34" charset="0"/>
              </a:rPr>
              <a:t>WESENTLICHE</a:t>
            </a:r>
          </a:p>
          <a:p>
            <a:pPr algn="ctr">
              <a:spcBef>
                <a:spcPts val="505"/>
              </a:spcBef>
            </a:pPr>
            <a:r>
              <a:rPr sz="2000" spc="10" dirty="0">
                <a:solidFill>
                  <a:srgbClr val="083566"/>
                </a:solidFill>
                <a:latin typeface="Arial" panose="020B0604020202020204" pitchFamily="34" charset="0"/>
                <a:cs typeface="Arial" panose="020B0604020202020204" pitchFamily="34" charset="0"/>
              </a:rPr>
              <a:t>BEHALTEN.</a:t>
            </a:r>
          </a:p>
        </p:txBody>
      </p:sp>
      <p:sp>
        <p:nvSpPr>
          <p:cNvPr id="7" name="object 119">
            <a:extLst>
              <a:ext uri="{FF2B5EF4-FFF2-40B4-BE49-F238E27FC236}">
                <a16:creationId xmlns:a16="http://schemas.microsoft.com/office/drawing/2014/main" id="{3D9F942E-6E6A-8023-601B-9E8D65014554}"/>
              </a:ext>
            </a:extLst>
          </p:cNvPr>
          <p:cNvSpPr txBox="1"/>
          <p:nvPr/>
        </p:nvSpPr>
        <p:spPr>
          <a:xfrm>
            <a:off x="3330105" y="2723379"/>
            <a:ext cx="1894190" cy="1086128"/>
          </a:xfrm>
          <a:prstGeom prst="rect">
            <a:avLst/>
          </a:prstGeom>
        </p:spPr>
        <p:txBody>
          <a:bodyPr vert="horz" wrap="square" lIns="0" tIns="5776" rIns="0" bIns="0" rtlCol="0">
            <a:spAutoFit/>
          </a:bodyPr>
          <a:lstStyle/>
          <a:p>
            <a:pPr marL="5487" marR="2310" algn="ctr">
              <a:lnSpc>
                <a:spcPct val="121100"/>
              </a:lnSpc>
              <a:spcBef>
                <a:spcPts val="45"/>
              </a:spcBef>
            </a:pPr>
            <a:r>
              <a:rPr sz="2001" spc="10" dirty="0">
                <a:solidFill>
                  <a:srgbClr val="083566"/>
                </a:solidFill>
                <a:latin typeface="Arial" panose="020B0604020202020204" pitchFamily="34" charset="0"/>
                <a:cs typeface="Arial" panose="020B0604020202020204" pitchFamily="34" charset="0"/>
              </a:rPr>
              <a:t>UND WEITER REIBUNGSLOS ARBEITEN.</a:t>
            </a:r>
          </a:p>
        </p:txBody>
      </p:sp>
      <p:sp>
        <p:nvSpPr>
          <p:cNvPr id="8" name="object 120">
            <a:extLst>
              <a:ext uri="{FF2B5EF4-FFF2-40B4-BE49-F238E27FC236}">
                <a16:creationId xmlns:a16="http://schemas.microsoft.com/office/drawing/2014/main" id="{DA4D03AE-725E-7675-C982-20E002610C07}"/>
              </a:ext>
            </a:extLst>
          </p:cNvPr>
          <p:cNvSpPr txBox="1"/>
          <p:nvPr/>
        </p:nvSpPr>
        <p:spPr>
          <a:xfrm>
            <a:off x="6676576" y="1459561"/>
            <a:ext cx="1116000" cy="401956"/>
          </a:xfrm>
          <a:prstGeom prst="rect">
            <a:avLst/>
          </a:prstGeom>
        </p:spPr>
        <p:txBody>
          <a:bodyPr vert="horz" wrap="square" lIns="0" tIns="7798" rIns="0" bIns="0" rtlCol="0">
            <a:spAutoFit/>
          </a:bodyPr>
          <a:lstStyle/>
          <a:p>
            <a:pPr>
              <a:lnSpc>
                <a:spcPts val="1600"/>
              </a:lnSpc>
            </a:pPr>
            <a:r>
              <a:rPr sz="1200" spc="10" dirty="0">
                <a:solidFill>
                  <a:srgbClr val="FFFFFF"/>
                </a:solidFill>
                <a:latin typeface="Arial" panose="020B0604020202020204" pitchFamily="34" charset="0"/>
                <a:cs typeface="Arial" panose="020B0604020202020204" pitchFamily="34" charset="0"/>
              </a:rPr>
              <a:t>EINZELUMZUG</a:t>
            </a:r>
            <a:endParaRPr sz="1200" spc="10" dirty="0">
              <a:latin typeface="Arial" panose="020B0604020202020204" pitchFamily="34" charset="0"/>
              <a:cs typeface="Arial" panose="020B0604020202020204" pitchFamily="34" charset="0"/>
            </a:endParaRPr>
          </a:p>
        </p:txBody>
      </p:sp>
      <p:sp>
        <p:nvSpPr>
          <p:cNvPr id="9" name="object 121">
            <a:extLst>
              <a:ext uri="{FF2B5EF4-FFF2-40B4-BE49-F238E27FC236}">
                <a16:creationId xmlns:a16="http://schemas.microsoft.com/office/drawing/2014/main" id="{16E93784-3718-352B-1982-7A860439EBEF}"/>
              </a:ext>
            </a:extLst>
          </p:cNvPr>
          <p:cNvSpPr txBox="1"/>
          <p:nvPr/>
        </p:nvSpPr>
        <p:spPr>
          <a:xfrm>
            <a:off x="6676576" y="1704265"/>
            <a:ext cx="1116000" cy="756071"/>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Full Service Umzüge</a:t>
            </a:r>
            <a:endParaRPr sz="800" spc="10" dirty="0">
              <a:latin typeface="Arial" panose="020B0604020202020204" pitchFamily="34" charset="0"/>
              <a:cs typeface="Arial" panose="020B0604020202020204" pitchFamily="34" charset="0"/>
            </a:endParaRPr>
          </a:p>
          <a:p>
            <a:pPr marL="144000" indent="-144110">
              <a:lnSpc>
                <a:spcPts val="1100"/>
              </a:lnSpc>
              <a:spcBef>
                <a:spcPts val="146"/>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Verpackungsservice</a:t>
            </a:r>
            <a:endParaRPr sz="800" spc="10" dirty="0">
              <a:latin typeface="Arial" panose="020B0604020202020204" pitchFamily="34" charset="0"/>
              <a:cs typeface="Arial" panose="020B0604020202020204" pitchFamily="34" charset="0"/>
            </a:endParaRPr>
          </a:p>
          <a:p>
            <a:pPr marL="144000" indent="-144110">
              <a:lnSpc>
                <a:spcPts val="1100"/>
              </a:lnSpc>
              <a:spcBef>
                <a:spcPts val="143"/>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Handwerkerservice</a:t>
            </a:r>
            <a:endParaRPr sz="800" spc="10" dirty="0">
              <a:latin typeface="Arial" panose="020B0604020202020204" pitchFamily="34" charset="0"/>
              <a:cs typeface="Arial" panose="020B0604020202020204" pitchFamily="34" charset="0"/>
            </a:endParaRPr>
          </a:p>
          <a:p>
            <a:pPr marL="144000" indent="-144110">
              <a:lnSpc>
                <a:spcPts val="1100"/>
              </a:lnSpc>
              <a:spcBef>
                <a:spcPts val="146"/>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Möbellagerung</a:t>
            </a:r>
            <a:endParaRPr sz="800" spc="10" dirty="0">
              <a:latin typeface="Arial" panose="020B0604020202020204" pitchFamily="34" charset="0"/>
              <a:cs typeface="Arial" panose="020B0604020202020204" pitchFamily="34" charset="0"/>
            </a:endParaRPr>
          </a:p>
        </p:txBody>
      </p:sp>
      <p:sp>
        <p:nvSpPr>
          <p:cNvPr id="10" name="object 122">
            <a:extLst>
              <a:ext uri="{FF2B5EF4-FFF2-40B4-BE49-F238E27FC236}">
                <a16:creationId xmlns:a16="http://schemas.microsoft.com/office/drawing/2014/main" id="{2C3164A6-8073-407C-FAE0-AE33C2B67FD8}"/>
              </a:ext>
            </a:extLst>
          </p:cNvPr>
          <p:cNvSpPr txBox="1"/>
          <p:nvPr/>
        </p:nvSpPr>
        <p:spPr>
          <a:xfrm>
            <a:off x="7413399" y="2626995"/>
            <a:ext cx="1116000" cy="807951"/>
          </a:xfrm>
          <a:prstGeom prst="rect">
            <a:avLst/>
          </a:prstGeom>
        </p:spPr>
        <p:txBody>
          <a:bodyPr vert="horz" wrap="square" lIns="0" tIns="3466" rIns="0" bIns="0" rtlCol="0">
            <a:spAutoFit/>
          </a:bodyPr>
          <a:lstStyle/>
          <a:p>
            <a:pPr marL="5776" marR="2310">
              <a:lnSpc>
                <a:spcPts val="1600"/>
              </a:lnSpc>
              <a:spcBef>
                <a:spcPts val="27"/>
              </a:spcBef>
            </a:pPr>
            <a:r>
              <a:rPr sz="1200" spc="10" dirty="0">
                <a:solidFill>
                  <a:srgbClr val="FFFFFF"/>
                </a:solidFill>
                <a:latin typeface="Arial" panose="020B0604020202020204" pitchFamily="34" charset="0"/>
                <a:cs typeface="Arial" panose="020B0604020202020204" pitchFamily="34" charset="0"/>
              </a:rPr>
              <a:t>MANAGEMENT INFORMATION</a:t>
            </a:r>
          </a:p>
        </p:txBody>
      </p:sp>
      <p:sp>
        <p:nvSpPr>
          <p:cNvPr id="11" name="object 123">
            <a:extLst>
              <a:ext uri="{FF2B5EF4-FFF2-40B4-BE49-F238E27FC236}">
                <a16:creationId xmlns:a16="http://schemas.microsoft.com/office/drawing/2014/main" id="{977F89FF-C109-6520-5BA2-457BE985CBC0}"/>
              </a:ext>
            </a:extLst>
          </p:cNvPr>
          <p:cNvSpPr txBox="1"/>
          <p:nvPr/>
        </p:nvSpPr>
        <p:spPr>
          <a:xfrm>
            <a:off x="7413398" y="3123569"/>
            <a:ext cx="1116000" cy="884311"/>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Tracking</a:t>
            </a:r>
          </a:p>
          <a:p>
            <a:pPr marL="144000" indent="-144110">
              <a:lnSpc>
                <a:spcPts val="1100"/>
              </a:lnSpc>
              <a:spcBef>
                <a:spcPts val="146"/>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Statistiken</a:t>
            </a:r>
          </a:p>
          <a:p>
            <a:pPr marL="144000" indent="-144110">
              <a:lnSpc>
                <a:spcPts val="1100"/>
              </a:lnSpc>
              <a:spcBef>
                <a:spcPts val="143"/>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a:t>
            </a:r>
            <a:r>
              <a:rPr sz="800" spc="10" dirty="0" err="1">
                <a:solidFill>
                  <a:srgbClr val="FFFFFF"/>
                </a:solidFill>
                <a:latin typeface="Arial" panose="020B0604020202020204" pitchFamily="34" charset="0"/>
                <a:cs typeface="Arial" panose="020B0604020202020204" pitchFamily="34" charset="0"/>
              </a:rPr>
              <a:t>Finanzen</a:t>
            </a:r>
            <a:r>
              <a:rPr sz="800" spc="10" dirty="0">
                <a:solidFill>
                  <a:srgbClr val="FFFFFF"/>
                </a:solidFill>
                <a:latin typeface="Arial" panose="020B0604020202020204" pitchFamily="34" charset="0"/>
                <a:cs typeface="Arial" panose="020B0604020202020204" pitchFamily="34" charset="0"/>
              </a:rPr>
              <a:t> /</a:t>
            </a:r>
            <a:r>
              <a:rPr lang="de-DE" sz="800" spc="10" dirty="0">
                <a:solidFill>
                  <a:srgbClr val="FFFFFF"/>
                </a:solidFill>
                <a:latin typeface="Arial" panose="020B0604020202020204" pitchFamily="34" charset="0"/>
                <a:cs typeface="Arial" panose="020B0604020202020204" pitchFamily="34" charset="0"/>
              </a:rPr>
              <a:t> </a:t>
            </a:r>
            <a:r>
              <a:rPr sz="800" spc="10" dirty="0" err="1">
                <a:solidFill>
                  <a:srgbClr val="FFFFFF"/>
                </a:solidFill>
                <a:latin typeface="Arial" panose="020B0604020202020204" pitchFamily="34" charset="0"/>
                <a:cs typeface="Arial" panose="020B0604020202020204" pitchFamily="34" charset="0"/>
              </a:rPr>
              <a:t>Qualität</a:t>
            </a:r>
            <a:r>
              <a:rPr sz="800" spc="10" dirty="0">
                <a:solidFill>
                  <a:srgbClr val="FFFFFF"/>
                </a:solidFill>
                <a:latin typeface="Arial" panose="020B0604020202020204" pitchFamily="34" charset="0"/>
                <a:cs typeface="Arial" panose="020B0604020202020204" pitchFamily="34" charset="0"/>
              </a:rPr>
              <a:t>)</a:t>
            </a:r>
          </a:p>
          <a:p>
            <a:pPr marL="144000" marR="8375" indent="-144110">
              <a:lnSpc>
                <a:spcPts val="1100"/>
              </a:lnSpc>
              <a:buChar char="•"/>
              <a:tabLst>
                <a:tab pos="149597" algn="l"/>
                <a:tab pos="149886" algn="l"/>
              </a:tabLst>
            </a:pPr>
            <a:r>
              <a:rPr sz="800" spc="10" dirty="0" err="1">
                <a:solidFill>
                  <a:srgbClr val="FFFFFF"/>
                </a:solidFill>
                <a:latin typeface="Arial" panose="020B0604020202020204" pitchFamily="34" charset="0"/>
                <a:cs typeface="Arial" panose="020B0604020202020204" pitchFamily="34" charset="0"/>
              </a:rPr>
              <a:t>Zentraler</a:t>
            </a:r>
            <a:r>
              <a:rPr lang="de-DE" sz="800" spc="10" dirty="0">
                <a:solidFill>
                  <a:srgbClr val="FFFFFF"/>
                </a:solidFill>
                <a:latin typeface="Arial" panose="020B0604020202020204" pitchFamily="34" charset="0"/>
                <a:cs typeface="Arial" panose="020B0604020202020204" pitchFamily="34" charset="0"/>
              </a:rPr>
              <a:t> </a:t>
            </a:r>
            <a:r>
              <a:rPr sz="800" spc="10" dirty="0" err="1">
                <a:solidFill>
                  <a:srgbClr val="FFFFFF"/>
                </a:solidFill>
                <a:latin typeface="Arial" panose="020B0604020202020204" pitchFamily="34" charset="0"/>
                <a:cs typeface="Arial" panose="020B0604020202020204" pitchFamily="34" charset="0"/>
              </a:rPr>
              <a:t>Ansprech</a:t>
            </a:r>
            <a:r>
              <a:rPr sz="800" spc="10" dirty="0">
                <a:solidFill>
                  <a:srgbClr val="FFFFFF"/>
                </a:solidFill>
                <a:latin typeface="Arial" panose="020B0604020202020204" pitchFamily="34" charset="0"/>
                <a:cs typeface="Arial" panose="020B0604020202020204" pitchFamily="34" charset="0"/>
              </a:rPr>
              <a:t>- </a:t>
            </a:r>
            <a:br>
              <a:rPr lang="de-DE" sz="800" spc="10" dirty="0">
                <a:solidFill>
                  <a:srgbClr val="FFFFFF"/>
                </a:solidFill>
                <a:latin typeface="Arial" panose="020B0604020202020204" pitchFamily="34" charset="0"/>
                <a:cs typeface="Arial" panose="020B0604020202020204" pitchFamily="34" charset="0"/>
              </a:rPr>
            </a:br>
            <a:r>
              <a:rPr sz="800" spc="10" dirty="0">
                <a:solidFill>
                  <a:srgbClr val="FFFFFF"/>
                </a:solidFill>
                <a:latin typeface="Arial" panose="020B0604020202020204" pitchFamily="34" charset="0"/>
                <a:cs typeface="Arial" panose="020B0604020202020204" pitchFamily="34" charset="0"/>
              </a:rPr>
              <a:t>partner</a:t>
            </a:r>
          </a:p>
        </p:txBody>
      </p:sp>
      <p:sp>
        <p:nvSpPr>
          <p:cNvPr id="12" name="object 124">
            <a:extLst>
              <a:ext uri="{FF2B5EF4-FFF2-40B4-BE49-F238E27FC236}">
                <a16:creationId xmlns:a16="http://schemas.microsoft.com/office/drawing/2014/main" id="{B1BB9082-C885-54DF-B6A8-438F920C0AD8}"/>
              </a:ext>
            </a:extLst>
          </p:cNvPr>
          <p:cNvSpPr txBox="1"/>
          <p:nvPr/>
        </p:nvSpPr>
        <p:spPr>
          <a:xfrm>
            <a:off x="5937726" y="2626995"/>
            <a:ext cx="1188000" cy="619965"/>
          </a:xfrm>
          <a:prstGeom prst="rect">
            <a:avLst/>
          </a:prstGeom>
        </p:spPr>
        <p:txBody>
          <a:bodyPr vert="horz" wrap="square" lIns="0" tIns="7798" rIns="0" bIns="0" rtlCol="0">
            <a:spAutoFit/>
          </a:bodyPr>
          <a:lstStyle/>
          <a:p>
            <a:pPr marL="5776">
              <a:lnSpc>
                <a:spcPts val="1600"/>
              </a:lnSpc>
              <a:spcBef>
                <a:spcPts val="61"/>
              </a:spcBef>
            </a:pPr>
            <a:r>
              <a:rPr sz="1200" spc="10" dirty="0">
                <a:solidFill>
                  <a:srgbClr val="FFFFFF"/>
                </a:solidFill>
                <a:latin typeface="Arial" panose="020B0604020202020204" pitchFamily="34" charset="0"/>
                <a:cs typeface="Arial" panose="020B0604020202020204" pitchFamily="34" charset="0"/>
              </a:rPr>
              <a:t>DIGITALE</a:t>
            </a:r>
          </a:p>
          <a:p>
            <a:pPr marL="5776">
              <a:lnSpc>
                <a:spcPts val="1600"/>
              </a:lnSpc>
              <a:spcBef>
                <a:spcPts val="82"/>
              </a:spcBef>
            </a:pPr>
            <a:r>
              <a:rPr sz="1200" spc="10" dirty="0">
                <a:solidFill>
                  <a:srgbClr val="FFFFFF"/>
                </a:solidFill>
                <a:latin typeface="Arial" panose="020B0604020202020204" pitchFamily="34" charset="0"/>
                <a:cs typeface="Arial" panose="020B0604020202020204" pitchFamily="34" charset="0"/>
              </a:rPr>
              <a:t>BESICHTIGUNG</a:t>
            </a:r>
          </a:p>
        </p:txBody>
      </p:sp>
      <p:sp>
        <p:nvSpPr>
          <p:cNvPr id="13" name="object 125">
            <a:extLst>
              <a:ext uri="{FF2B5EF4-FFF2-40B4-BE49-F238E27FC236}">
                <a16:creationId xmlns:a16="http://schemas.microsoft.com/office/drawing/2014/main" id="{E03EC4AE-ACC7-1197-92B8-3EF9CCA8849E}"/>
              </a:ext>
            </a:extLst>
          </p:cNvPr>
          <p:cNvSpPr txBox="1"/>
          <p:nvPr/>
        </p:nvSpPr>
        <p:spPr>
          <a:xfrm>
            <a:off x="5937728" y="3123569"/>
            <a:ext cx="1065377" cy="897135"/>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Digitale Erfassung</a:t>
            </a:r>
          </a:p>
          <a:p>
            <a:pPr marL="144000" indent="-144110">
              <a:lnSpc>
                <a:spcPts val="1100"/>
              </a:lnSpc>
              <a:spcBef>
                <a:spcPts val="146"/>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Volumensicherheit</a:t>
            </a:r>
          </a:p>
          <a:p>
            <a:pPr marL="144000" marR="2310" indent="-144110">
              <a:lnSpc>
                <a:spcPts val="1100"/>
              </a:lnSpc>
              <a:buChar char="•"/>
              <a:tabLst>
                <a:tab pos="149597" algn="l"/>
                <a:tab pos="149886" algn="l"/>
              </a:tabLst>
            </a:pPr>
            <a:r>
              <a:rPr sz="800" spc="10" dirty="0" err="1">
                <a:solidFill>
                  <a:srgbClr val="FFFFFF"/>
                </a:solidFill>
                <a:latin typeface="Arial" panose="020B0604020202020204" pitchFamily="34" charset="0"/>
                <a:cs typeface="Arial" panose="020B0604020202020204" pitchFamily="34" charset="0"/>
              </a:rPr>
              <a:t>Detaillierte</a:t>
            </a:r>
            <a:r>
              <a:rPr sz="800" spc="10" dirty="0">
                <a:solidFill>
                  <a:srgbClr val="FFFFFF"/>
                </a:solidFill>
                <a:latin typeface="Arial" panose="020B0604020202020204" pitchFamily="34" charset="0"/>
                <a:cs typeface="Arial" panose="020B0604020202020204" pitchFamily="34" charset="0"/>
              </a:rPr>
              <a:t>  </a:t>
            </a:r>
            <a:r>
              <a:rPr sz="800" spc="10" dirty="0" err="1">
                <a:solidFill>
                  <a:srgbClr val="FFFFFF"/>
                </a:solidFill>
                <a:latin typeface="Arial" panose="020B0604020202020204" pitchFamily="34" charset="0"/>
                <a:cs typeface="Arial" panose="020B0604020202020204" pitchFamily="34" charset="0"/>
              </a:rPr>
              <a:t>Inventaraufnahme</a:t>
            </a:r>
            <a:endParaRPr sz="800" spc="10" dirty="0">
              <a:solidFill>
                <a:srgbClr val="FFFFFF"/>
              </a:solidFill>
              <a:latin typeface="Arial" panose="020B0604020202020204" pitchFamily="34" charset="0"/>
              <a:cs typeface="Arial" panose="020B0604020202020204" pitchFamily="34" charset="0"/>
            </a:endParaRPr>
          </a:p>
          <a:p>
            <a:pPr marL="144000" indent="-144110">
              <a:lnSpc>
                <a:spcPts val="1100"/>
              </a:lnSpc>
              <a:spcBef>
                <a:spcPts val="143"/>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Transparent</a:t>
            </a:r>
          </a:p>
          <a:p>
            <a:pPr marL="144000" indent="-144110">
              <a:lnSpc>
                <a:spcPts val="1100"/>
              </a:lnSpc>
              <a:spcBef>
                <a:spcPts val="146"/>
              </a:spcBef>
              <a:buChar char="•"/>
              <a:tabLst>
                <a:tab pos="149597" algn="l"/>
                <a:tab pos="149886" algn="l"/>
              </a:tabLst>
            </a:pPr>
            <a:r>
              <a:rPr sz="800" spc="10" dirty="0">
                <a:solidFill>
                  <a:srgbClr val="FFFFFF"/>
                </a:solidFill>
                <a:latin typeface="Arial" panose="020B0604020202020204" pitchFamily="34" charset="0"/>
                <a:cs typeface="Arial" panose="020B0604020202020204" pitchFamily="34" charset="0"/>
              </a:rPr>
              <a:t>Nachvollziehbar</a:t>
            </a:r>
          </a:p>
        </p:txBody>
      </p:sp>
      <p:sp>
        <p:nvSpPr>
          <p:cNvPr id="21" name="Holder 6">
            <a:extLst>
              <a:ext uri="{FF2B5EF4-FFF2-40B4-BE49-F238E27FC236}">
                <a16:creationId xmlns:a16="http://schemas.microsoft.com/office/drawing/2014/main" id="{0CE37F0E-B94E-D825-3C72-9D740389C8F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14</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02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bject 110"/>
          <p:cNvSpPr txBox="1"/>
          <p:nvPr/>
        </p:nvSpPr>
        <p:spPr>
          <a:xfrm>
            <a:off x="354520" y="2752463"/>
            <a:ext cx="7476702" cy="1236594"/>
          </a:xfrm>
          <a:prstGeom prst="rect">
            <a:avLst/>
          </a:prstGeom>
        </p:spPr>
        <p:txBody>
          <a:bodyPr vert="horz" wrap="square" lIns="0" tIns="15595" rIns="0" bIns="0" rtlCol="0">
            <a:spAutoFit/>
          </a:bodyPr>
          <a:lstStyle/>
          <a:p>
            <a:pPr marL="5776" marR="2310">
              <a:lnSpc>
                <a:spcPts val="1900"/>
              </a:lnSpc>
              <a:spcBef>
                <a:spcPts val="123"/>
              </a:spcBef>
            </a:pPr>
            <a:r>
              <a:rPr sz="1600" spc="10" dirty="0">
                <a:latin typeface="Arial" panose="020B0604020202020204" pitchFamily="34" charset="0"/>
                <a:cs typeface="Arial" panose="020B0604020202020204" pitchFamily="34" charset="0"/>
              </a:rPr>
              <a:t>Das Ziel unserer Arbeit ist es, den Mitarbeiter und seine Familie reibungslos in die neue Arbeitswelt und Umgebung zu integrieren.</a:t>
            </a:r>
          </a:p>
          <a:p>
            <a:pPr>
              <a:lnSpc>
                <a:spcPts val="1900"/>
              </a:lnSpc>
              <a:spcBef>
                <a:spcPts val="27"/>
              </a:spcBef>
            </a:pPr>
            <a:endParaRPr sz="1600" spc="10" dirty="0">
              <a:latin typeface="Arial" panose="020B0604020202020204" pitchFamily="34" charset="0"/>
              <a:cs typeface="Arial" panose="020B0604020202020204" pitchFamily="34" charset="0"/>
            </a:endParaRPr>
          </a:p>
          <a:p>
            <a:pPr marL="5776" marR="831738">
              <a:lnSpc>
                <a:spcPts val="1900"/>
              </a:lnSpc>
            </a:pPr>
            <a:r>
              <a:rPr sz="1600" spc="10" dirty="0">
                <a:latin typeface="Arial" panose="020B0604020202020204" pitchFamily="34" charset="0"/>
                <a:cs typeface="Arial" panose="020B0604020202020204" pitchFamily="34" charset="0"/>
              </a:rPr>
              <a:t>Dank unserer Unterstützung kann er damit vom ersten Tag an am neuen Arbeitsplatz erfolgreich für sein Unternehmen arbeiten.</a:t>
            </a:r>
          </a:p>
        </p:txBody>
      </p:sp>
      <p:sp>
        <p:nvSpPr>
          <p:cNvPr id="111" name="object 111"/>
          <p:cNvSpPr txBox="1"/>
          <p:nvPr/>
        </p:nvSpPr>
        <p:spPr>
          <a:xfrm>
            <a:off x="204230" y="1492804"/>
            <a:ext cx="5490347" cy="908770"/>
          </a:xfrm>
          <a:prstGeom prst="rect">
            <a:avLst/>
          </a:prstGeom>
        </p:spPr>
        <p:txBody>
          <a:bodyPr vert="horz" wrap="square" lIns="0" tIns="23681" rIns="0" bIns="0" rtlCol="0">
            <a:spAutoFit/>
          </a:bodyPr>
          <a:lstStyle/>
          <a:p>
            <a:pPr marL="118118" marR="2310" indent="-118800">
              <a:lnSpc>
                <a:spcPts val="2300"/>
              </a:lnSpc>
            </a:pPr>
            <a:r>
              <a:rPr sz="2000" spc="10" dirty="0">
                <a:solidFill>
                  <a:srgbClr val="083566"/>
                </a:solidFill>
                <a:latin typeface="Arial" panose="020B0604020202020204" pitchFamily="34" charset="0"/>
                <a:cs typeface="Arial" panose="020B0604020202020204" pitchFamily="34" charset="0"/>
              </a:rPr>
              <a:t>»Die Zufriedenheit Ihrer Mitarbeiter ist der Erfolg Ihres Unternehmens und unser Anspruch.«</a:t>
            </a:r>
          </a:p>
        </p:txBody>
      </p:sp>
      <p:sp>
        <p:nvSpPr>
          <p:cNvPr id="116" name="Holder 6">
            <a:extLst>
              <a:ext uri="{FF2B5EF4-FFF2-40B4-BE49-F238E27FC236}">
                <a16:creationId xmlns:a16="http://schemas.microsoft.com/office/drawing/2014/main" id="{74DCF4C7-592A-6D10-0260-73F49CC6F48B}"/>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15</a:t>
            </a:fld>
            <a:endParaRPr spc="-11"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BFD40AF1-6628-8C0E-19F7-4CFD347CC644}"/>
              </a:ext>
            </a:extLst>
          </p:cNvPr>
          <p:cNvSpPr>
            <a:spLocks noGrp="1"/>
          </p:cNvSpPr>
          <p:nvPr>
            <p:ph type="title"/>
          </p:nvPr>
        </p:nvSpPr>
        <p:spPr>
          <a:xfrm>
            <a:off x="337123" y="230757"/>
            <a:ext cx="6837494" cy="374763"/>
          </a:xfrm>
        </p:spPr>
        <p:txBody>
          <a:bodyPr/>
          <a:lstStyle/>
          <a:p>
            <a:r>
              <a:rPr lang="de-DE" spc="0" dirty="0">
                <a:solidFill>
                  <a:srgbClr val="083566"/>
                </a:solidFill>
                <a:latin typeface="Arial" panose="020B0604020202020204" pitchFamily="34" charset="0"/>
                <a:cs typeface="Arial" panose="020B0604020202020204" pitchFamily="34" charset="0"/>
              </a:rPr>
              <a:t>UNSERE VISION</a:t>
            </a:r>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B3AB4-06CC-9A01-770F-A9982EC446B0}"/>
              </a:ext>
            </a:extLst>
          </p:cNvPr>
          <p:cNvSpPr>
            <a:spLocks noGrp="1"/>
          </p:cNvSpPr>
          <p:nvPr>
            <p:ph type="title"/>
          </p:nvPr>
        </p:nvSpPr>
        <p:spPr/>
        <p:txBody>
          <a:bodyPr/>
          <a:lstStyle/>
          <a:p>
            <a:r>
              <a:rPr lang="de-DE" spc="0" dirty="0">
                <a:solidFill>
                  <a:srgbClr val="083566"/>
                </a:solidFill>
                <a:latin typeface="Arial" panose="020B0604020202020204" pitchFamily="34" charset="0"/>
                <a:cs typeface="Arial" panose="020B0604020202020204" pitchFamily="34" charset="0"/>
              </a:rPr>
              <a:t>STORAGE</a:t>
            </a:r>
          </a:p>
        </p:txBody>
      </p:sp>
      <p:grpSp>
        <p:nvGrpSpPr>
          <p:cNvPr id="3" name="Gruppieren 2">
            <a:extLst>
              <a:ext uri="{FF2B5EF4-FFF2-40B4-BE49-F238E27FC236}">
                <a16:creationId xmlns:a16="http://schemas.microsoft.com/office/drawing/2014/main" id="{30648302-24DF-0B70-8C74-CEB443D6CDFF}"/>
              </a:ext>
            </a:extLst>
          </p:cNvPr>
          <p:cNvGrpSpPr/>
          <p:nvPr/>
        </p:nvGrpSpPr>
        <p:grpSpPr>
          <a:xfrm>
            <a:off x="1486116" y="1095298"/>
            <a:ext cx="2039087" cy="1778111"/>
            <a:chOff x="3266916" y="2408303"/>
            <a:chExt cx="4483474" cy="3909649"/>
          </a:xfrm>
        </p:grpSpPr>
        <p:sp>
          <p:nvSpPr>
            <p:cNvPr id="4" name="object 137">
              <a:extLst>
                <a:ext uri="{FF2B5EF4-FFF2-40B4-BE49-F238E27FC236}">
                  <a16:creationId xmlns:a16="http://schemas.microsoft.com/office/drawing/2014/main" id="{7EB36721-195C-FCFF-B471-BF3F9BAFA67C}"/>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138">
              <a:extLst>
                <a:ext uri="{FF2B5EF4-FFF2-40B4-BE49-F238E27FC236}">
                  <a16:creationId xmlns:a16="http://schemas.microsoft.com/office/drawing/2014/main" id="{4F2911D6-72AD-8A0E-CAEE-0DC56F191FCE}"/>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139">
              <a:extLst>
                <a:ext uri="{FF2B5EF4-FFF2-40B4-BE49-F238E27FC236}">
                  <a16:creationId xmlns:a16="http://schemas.microsoft.com/office/drawing/2014/main" id="{547D17DC-0112-8F05-1B93-24E075C50EB4}"/>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140">
              <a:extLst>
                <a:ext uri="{FF2B5EF4-FFF2-40B4-BE49-F238E27FC236}">
                  <a16:creationId xmlns:a16="http://schemas.microsoft.com/office/drawing/2014/main" id="{0F770CC2-7649-A074-051F-33F4A331E7E1}"/>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141">
              <a:extLst>
                <a:ext uri="{FF2B5EF4-FFF2-40B4-BE49-F238E27FC236}">
                  <a16:creationId xmlns:a16="http://schemas.microsoft.com/office/drawing/2014/main" id="{FBC6EF89-E910-D961-BC73-9243D3D77724}"/>
                </a:ext>
              </a:extLst>
            </p:cNvPr>
            <p:cNvSpPr/>
            <p:nvPr/>
          </p:nvSpPr>
          <p:spPr>
            <a:xfrm>
              <a:off x="7221932" y="5789493"/>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142">
              <a:extLst>
                <a:ext uri="{FF2B5EF4-FFF2-40B4-BE49-F238E27FC236}">
                  <a16:creationId xmlns:a16="http://schemas.microsoft.com/office/drawing/2014/main" id="{9A10D44B-620B-B826-FF41-265EC5E902C9}"/>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43">
              <a:extLst>
                <a:ext uri="{FF2B5EF4-FFF2-40B4-BE49-F238E27FC236}">
                  <a16:creationId xmlns:a16="http://schemas.microsoft.com/office/drawing/2014/main" id="{212C6516-852C-B865-3DDF-1A7139B0D557}"/>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44">
              <a:extLst>
                <a:ext uri="{FF2B5EF4-FFF2-40B4-BE49-F238E27FC236}">
                  <a16:creationId xmlns:a16="http://schemas.microsoft.com/office/drawing/2014/main" id="{8E02EA48-2103-BE26-ED83-6FE1F507BBD8}"/>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45">
              <a:extLst>
                <a:ext uri="{FF2B5EF4-FFF2-40B4-BE49-F238E27FC236}">
                  <a16:creationId xmlns:a16="http://schemas.microsoft.com/office/drawing/2014/main" id="{44F4F776-B3C8-791C-BBAB-9AEBFC99F919}"/>
                </a:ext>
              </a:extLst>
            </p:cNvPr>
            <p:cNvSpPr/>
            <p:nvPr/>
          </p:nvSpPr>
          <p:spPr>
            <a:xfrm>
              <a:off x="6762749"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46">
              <a:extLst>
                <a:ext uri="{FF2B5EF4-FFF2-40B4-BE49-F238E27FC236}">
                  <a16:creationId xmlns:a16="http://schemas.microsoft.com/office/drawing/2014/main" id="{BB96931D-F042-4598-9ACA-72681D471001}"/>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7">
              <a:extLst>
                <a:ext uri="{FF2B5EF4-FFF2-40B4-BE49-F238E27FC236}">
                  <a16:creationId xmlns:a16="http://schemas.microsoft.com/office/drawing/2014/main" id="{CCD842D2-F7BD-6D71-ADAB-3FCA4F3701AD}"/>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48">
              <a:extLst>
                <a:ext uri="{FF2B5EF4-FFF2-40B4-BE49-F238E27FC236}">
                  <a16:creationId xmlns:a16="http://schemas.microsoft.com/office/drawing/2014/main" id="{E65F73FD-0D96-5B68-8FB7-B848C65A5CDE}"/>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49">
              <a:extLst>
                <a:ext uri="{FF2B5EF4-FFF2-40B4-BE49-F238E27FC236}">
                  <a16:creationId xmlns:a16="http://schemas.microsoft.com/office/drawing/2014/main" id="{F8420366-C08E-64ED-9A21-4ADF7698AE7F}"/>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50">
              <a:extLst>
                <a:ext uri="{FF2B5EF4-FFF2-40B4-BE49-F238E27FC236}">
                  <a16:creationId xmlns:a16="http://schemas.microsoft.com/office/drawing/2014/main" id="{C1284549-58F5-73D4-899A-313FD21958DF}"/>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51">
              <a:extLst>
                <a:ext uri="{FF2B5EF4-FFF2-40B4-BE49-F238E27FC236}">
                  <a16:creationId xmlns:a16="http://schemas.microsoft.com/office/drawing/2014/main" id="{A540E36A-AD8A-4EA9-4BB2-F551C272AE4D}"/>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52">
              <a:extLst>
                <a:ext uri="{FF2B5EF4-FFF2-40B4-BE49-F238E27FC236}">
                  <a16:creationId xmlns:a16="http://schemas.microsoft.com/office/drawing/2014/main" id="{7F51D52B-BC5A-96BF-96C4-B98FC8146DCA}"/>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153">
              <a:extLst>
                <a:ext uri="{FF2B5EF4-FFF2-40B4-BE49-F238E27FC236}">
                  <a16:creationId xmlns:a16="http://schemas.microsoft.com/office/drawing/2014/main" id="{5BD74229-4392-4310-2F37-8E698322E381}"/>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dirty="0"/>
            </a:p>
          </p:txBody>
        </p:sp>
        <p:sp>
          <p:nvSpPr>
            <p:cNvPr id="21" name="object 154">
              <a:extLst>
                <a:ext uri="{FF2B5EF4-FFF2-40B4-BE49-F238E27FC236}">
                  <a16:creationId xmlns:a16="http://schemas.microsoft.com/office/drawing/2014/main" id="{4052D47D-9403-3565-7EAF-291AE50BBA46}"/>
                </a:ext>
              </a:extLst>
            </p:cNvPr>
            <p:cNvSpPr/>
            <p:nvPr/>
          </p:nvSpPr>
          <p:spPr>
            <a:xfrm>
              <a:off x="5729593" y="4297154"/>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155">
              <a:extLst>
                <a:ext uri="{FF2B5EF4-FFF2-40B4-BE49-F238E27FC236}">
                  <a16:creationId xmlns:a16="http://schemas.microsoft.com/office/drawing/2014/main" id="{0D40795D-86D8-DB2E-3491-276ED04DCDEB}"/>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156">
              <a:extLst>
                <a:ext uri="{FF2B5EF4-FFF2-40B4-BE49-F238E27FC236}">
                  <a16:creationId xmlns:a16="http://schemas.microsoft.com/office/drawing/2014/main" id="{996E3F9B-BC03-B12E-BEF3-FB86D626CBC4}"/>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157">
              <a:extLst>
                <a:ext uri="{FF2B5EF4-FFF2-40B4-BE49-F238E27FC236}">
                  <a16:creationId xmlns:a16="http://schemas.microsoft.com/office/drawing/2014/main" id="{1819BF30-E244-9676-0DCE-03A41A5C5FA9}"/>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158">
              <a:extLst>
                <a:ext uri="{FF2B5EF4-FFF2-40B4-BE49-F238E27FC236}">
                  <a16:creationId xmlns:a16="http://schemas.microsoft.com/office/drawing/2014/main" id="{823FF91B-83E9-2FA5-177B-B2BDE7C5F9A8}"/>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159">
              <a:extLst>
                <a:ext uri="{FF2B5EF4-FFF2-40B4-BE49-F238E27FC236}">
                  <a16:creationId xmlns:a16="http://schemas.microsoft.com/office/drawing/2014/main" id="{AC338ECE-612E-5A6C-17FB-152C32592F72}"/>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160">
              <a:extLst>
                <a:ext uri="{FF2B5EF4-FFF2-40B4-BE49-F238E27FC236}">
                  <a16:creationId xmlns:a16="http://schemas.microsoft.com/office/drawing/2014/main" id="{5C5314CA-FA2D-9BA8-8373-349B687DFBB3}"/>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161">
              <a:extLst>
                <a:ext uri="{FF2B5EF4-FFF2-40B4-BE49-F238E27FC236}">
                  <a16:creationId xmlns:a16="http://schemas.microsoft.com/office/drawing/2014/main" id="{F691C74F-31B1-482B-F5A6-D352D00348A5}"/>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162">
              <a:extLst>
                <a:ext uri="{FF2B5EF4-FFF2-40B4-BE49-F238E27FC236}">
                  <a16:creationId xmlns:a16="http://schemas.microsoft.com/office/drawing/2014/main" id="{A88471C7-3E17-8CAF-D59B-FDC8A77A1EF2}"/>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163">
              <a:extLst>
                <a:ext uri="{FF2B5EF4-FFF2-40B4-BE49-F238E27FC236}">
                  <a16:creationId xmlns:a16="http://schemas.microsoft.com/office/drawing/2014/main" id="{5881144E-5337-D2E7-4622-9851B97EF035}"/>
                </a:ext>
              </a:extLst>
            </p:cNvPr>
            <p:cNvSpPr/>
            <p:nvPr/>
          </p:nvSpPr>
          <p:spPr>
            <a:xfrm>
              <a:off x="4696436" y="3263997"/>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164">
              <a:extLst>
                <a:ext uri="{FF2B5EF4-FFF2-40B4-BE49-F238E27FC236}">
                  <a16:creationId xmlns:a16="http://schemas.microsoft.com/office/drawing/2014/main" id="{06984391-44AC-8170-3194-835CBB8B0B72}"/>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165">
              <a:extLst>
                <a:ext uri="{FF2B5EF4-FFF2-40B4-BE49-F238E27FC236}">
                  <a16:creationId xmlns:a16="http://schemas.microsoft.com/office/drawing/2014/main" id="{E062FB7D-23A4-BB72-C1AC-5767FB3EA8F3}"/>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166">
              <a:extLst>
                <a:ext uri="{FF2B5EF4-FFF2-40B4-BE49-F238E27FC236}">
                  <a16:creationId xmlns:a16="http://schemas.microsoft.com/office/drawing/2014/main" id="{6046F4E9-0650-31E2-BD75-D3D009B1C6D8}"/>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167">
              <a:extLst>
                <a:ext uri="{FF2B5EF4-FFF2-40B4-BE49-F238E27FC236}">
                  <a16:creationId xmlns:a16="http://schemas.microsoft.com/office/drawing/2014/main" id="{FCDB5842-EE85-9AEE-8D2F-D13B8121F41D}"/>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168">
              <a:extLst>
                <a:ext uri="{FF2B5EF4-FFF2-40B4-BE49-F238E27FC236}">
                  <a16:creationId xmlns:a16="http://schemas.microsoft.com/office/drawing/2014/main" id="{0C7191E0-9CA6-8D69-8AE6-E17A58F1D20E}"/>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169">
              <a:extLst>
                <a:ext uri="{FF2B5EF4-FFF2-40B4-BE49-F238E27FC236}">
                  <a16:creationId xmlns:a16="http://schemas.microsoft.com/office/drawing/2014/main" id="{66D44BB5-A63A-6EE1-BA6B-987982232A9E}"/>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170">
              <a:extLst>
                <a:ext uri="{FF2B5EF4-FFF2-40B4-BE49-F238E27FC236}">
                  <a16:creationId xmlns:a16="http://schemas.microsoft.com/office/drawing/2014/main" id="{C7669F03-04F7-9081-59EF-E6E08F30D6C7}"/>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171">
              <a:extLst>
                <a:ext uri="{FF2B5EF4-FFF2-40B4-BE49-F238E27FC236}">
                  <a16:creationId xmlns:a16="http://schemas.microsoft.com/office/drawing/2014/main" id="{A5D8CB6F-6272-700C-5C9A-615D53470E9C}"/>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dirty="0"/>
            </a:p>
          </p:txBody>
        </p:sp>
        <p:sp>
          <p:nvSpPr>
            <p:cNvPr id="39" name="object 172">
              <a:extLst>
                <a:ext uri="{FF2B5EF4-FFF2-40B4-BE49-F238E27FC236}">
                  <a16:creationId xmlns:a16="http://schemas.microsoft.com/office/drawing/2014/main" id="{E58BE8E1-FB3B-2E2E-A1D0-EF5A3D02E408}"/>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173">
              <a:extLst>
                <a:ext uri="{FF2B5EF4-FFF2-40B4-BE49-F238E27FC236}">
                  <a16:creationId xmlns:a16="http://schemas.microsoft.com/office/drawing/2014/main" id="{E496E1D8-A5EC-F2F4-DCFB-2447EE291CC6}"/>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174">
              <a:extLst>
                <a:ext uri="{FF2B5EF4-FFF2-40B4-BE49-F238E27FC236}">
                  <a16:creationId xmlns:a16="http://schemas.microsoft.com/office/drawing/2014/main" id="{3841EFA6-E673-13E6-0B28-ADB84924A3AE}"/>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175">
              <a:extLst>
                <a:ext uri="{FF2B5EF4-FFF2-40B4-BE49-F238E27FC236}">
                  <a16:creationId xmlns:a16="http://schemas.microsoft.com/office/drawing/2014/main" id="{27DCC9C4-E175-44D9-124E-7B5B85177826}"/>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176">
              <a:extLst>
                <a:ext uri="{FF2B5EF4-FFF2-40B4-BE49-F238E27FC236}">
                  <a16:creationId xmlns:a16="http://schemas.microsoft.com/office/drawing/2014/main" id="{B2688B1C-237D-EC60-0CA6-617E3BBA9BCE}"/>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177">
              <a:extLst>
                <a:ext uri="{FF2B5EF4-FFF2-40B4-BE49-F238E27FC236}">
                  <a16:creationId xmlns:a16="http://schemas.microsoft.com/office/drawing/2014/main" id="{5807019F-D6D0-B440-5C5F-66316E405B96}"/>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178">
              <a:extLst>
                <a:ext uri="{FF2B5EF4-FFF2-40B4-BE49-F238E27FC236}">
                  <a16:creationId xmlns:a16="http://schemas.microsoft.com/office/drawing/2014/main" id="{59E166B6-9F4E-2106-EC09-AA45AAA16381}"/>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179">
              <a:extLst>
                <a:ext uri="{FF2B5EF4-FFF2-40B4-BE49-F238E27FC236}">
                  <a16:creationId xmlns:a16="http://schemas.microsoft.com/office/drawing/2014/main" id="{20638417-865E-AA1D-77D3-0AAA4E33932B}"/>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180">
              <a:extLst>
                <a:ext uri="{FF2B5EF4-FFF2-40B4-BE49-F238E27FC236}">
                  <a16:creationId xmlns:a16="http://schemas.microsoft.com/office/drawing/2014/main" id="{E82AA6EE-C779-838F-8038-3166184E7B54}"/>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181">
              <a:extLst>
                <a:ext uri="{FF2B5EF4-FFF2-40B4-BE49-F238E27FC236}">
                  <a16:creationId xmlns:a16="http://schemas.microsoft.com/office/drawing/2014/main" id="{1BB0A3B1-E2CB-42F3-41FC-DC8F7BB4101B}"/>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182">
              <a:extLst>
                <a:ext uri="{FF2B5EF4-FFF2-40B4-BE49-F238E27FC236}">
                  <a16:creationId xmlns:a16="http://schemas.microsoft.com/office/drawing/2014/main" id="{775CA8E8-BBAA-EAA5-E527-2D6656C091CB}"/>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183">
              <a:extLst>
                <a:ext uri="{FF2B5EF4-FFF2-40B4-BE49-F238E27FC236}">
                  <a16:creationId xmlns:a16="http://schemas.microsoft.com/office/drawing/2014/main" id="{18A506C0-7B6D-D7FD-773E-27A78942EDE2}"/>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184">
              <a:extLst>
                <a:ext uri="{FF2B5EF4-FFF2-40B4-BE49-F238E27FC236}">
                  <a16:creationId xmlns:a16="http://schemas.microsoft.com/office/drawing/2014/main" id="{777799C9-661D-A74D-D1CF-E0D741D2B712}"/>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185">
              <a:extLst>
                <a:ext uri="{FF2B5EF4-FFF2-40B4-BE49-F238E27FC236}">
                  <a16:creationId xmlns:a16="http://schemas.microsoft.com/office/drawing/2014/main" id="{47EA03C0-06BA-3C3A-F5C1-00F675D3ECFA}"/>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186">
              <a:extLst>
                <a:ext uri="{FF2B5EF4-FFF2-40B4-BE49-F238E27FC236}">
                  <a16:creationId xmlns:a16="http://schemas.microsoft.com/office/drawing/2014/main" id="{F8135BB7-5D92-4BDD-DCCC-12DE052C9259}"/>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187">
              <a:extLst>
                <a:ext uri="{FF2B5EF4-FFF2-40B4-BE49-F238E27FC236}">
                  <a16:creationId xmlns:a16="http://schemas.microsoft.com/office/drawing/2014/main" id="{4C3C285C-8958-551E-C993-4DC9C425AB88}"/>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188">
              <a:extLst>
                <a:ext uri="{FF2B5EF4-FFF2-40B4-BE49-F238E27FC236}">
                  <a16:creationId xmlns:a16="http://schemas.microsoft.com/office/drawing/2014/main" id="{ACB475E6-9495-8394-316C-3832E2282D0B}"/>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189">
              <a:extLst>
                <a:ext uri="{FF2B5EF4-FFF2-40B4-BE49-F238E27FC236}">
                  <a16:creationId xmlns:a16="http://schemas.microsoft.com/office/drawing/2014/main" id="{C24BB1A1-8E37-F092-AB9C-14941F5C71D7}"/>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190">
              <a:extLst>
                <a:ext uri="{FF2B5EF4-FFF2-40B4-BE49-F238E27FC236}">
                  <a16:creationId xmlns:a16="http://schemas.microsoft.com/office/drawing/2014/main" id="{9B6D98AF-04CC-96CC-CDA7-ED40DAF81980}"/>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191">
              <a:extLst>
                <a:ext uri="{FF2B5EF4-FFF2-40B4-BE49-F238E27FC236}">
                  <a16:creationId xmlns:a16="http://schemas.microsoft.com/office/drawing/2014/main" id="{36E38C5A-8D34-0F57-3BE2-BECDF5DC3603}"/>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192">
              <a:extLst>
                <a:ext uri="{FF2B5EF4-FFF2-40B4-BE49-F238E27FC236}">
                  <a16:creationId xmlns:a16="http://schemas.microsoft.com/office/drawing/2014/main" id="{3B8669AE-BF1A-FC31-1B50-21F689D811F0}"/>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193">
              <a:extLst>
                <a:ext uri="{FF2B5EF4-FFF2-40B4-BE49-F238E27FC236}">
                  <a16:creationId xmlns:a16="http://schemas.microsoft.com/office/drawing/2014/main" id="{4E06669D-7016-9DAC-E9B7-C72C4443ACA5}"/>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194">
              <a:extLst>
                <a:ext uri="{FF2B5EF4-FFF2-40B4-BE49-F238E27FC236}">
                  <a16:creationId xmlns:a16="http://schemas.microsoft.com/office/drawing/2014/main" id="{F779A58F-6D00-8F95-1213-45454217ABE8}"/>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195">
              <a:extLst>
                <a:ext uri="{FF2B5EF4-FFF2-40B4-BE49-F238E27FC236}">
                  <a16:creationId xmlns:a16="http://schemas.microsoft.com/office/drawing/2014/main" id="{2A9844CC-26BC-527C-4C2A-D10A728AD4D6}"/>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196">
              <a:extLst>
                <a:ext uri="{FF2B5EF4-FFF2-40B4-BE49-F238E27FC236}">
                  <a16:creationId xmlns:a16="http://schemas.microsoft.com/office/drawing/2014/main" id="{51492E5C-0404-E3BB-0230-70BFC6B2BD9F}"/>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197">
              <a:extLst>
                <a:ext uri="{FF2B5EF4-FFF2-40B4-BE49-F238E27FC236}">
                  <a16:creationId xmlns:a16="http://schemas.microsoft.com/office/drawing/2014/main" id="{D397A4A8-1F64-23C7-9C12-F68B1D728085}"/>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198">
              <a:extLst>
                <a:ext uri="{FF2B5EF4-FFF2-40B4-BE49-F238E27FC236}">
                  <a16:creationId xmlns:a16="http://schemas.microsoft.com/office/drawing/2014/main" id="{A440484D-C284-9F34-F07E-7C11646128B7}"/>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199">
              <a:extLst>
                <a:ext uri="{FF2B5EF4-FFF2-40B4-BE49-F238E27FC236}">
                  <a16:creationId xmlns:a16="http://schemas.microsoft.com/office/drawing/2014/main" id="{6850EAAF-2CDD-5B32-D501-952919D0F4EF}"/>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200">
              <a:extLst>
                <a:ext uri="{FF2B5EF4-FFF2-40B4-BE49-F238E27FC236}">
                  <a16:creationId xmlns:a16="http://schemas.microsoft.com/office/drawing/2014/main" id="{F3C49785-AFB3-7D93-DDFD-76834059FEF4}"/>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201">
              <a:extLst>
                <a:ext uri="{FF2B5EF4-FFF2-40B4-BE49-F238E27FC236}">
                  <a16:creationId xmlns:a16="http://schemas.microsoft.com/office/drawing/2014/main" id="{DF048E0C-2ED8-26EA-1645-93DD8283006F}"/>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202">
              <a:extLst>
                <a:ext uri="{FF2B5EF4-FFF2-40B4-BE49-F238E27FC236}">
                  <a16:creationId xmlns:a16="http://schemas.microsoft.com/office/drawing/2014/main" id="{C467C717-131D-9282-79BE-A11DC99B18BB}"/>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203">
              <a:extLst>
                <a:ext uri="{FF2B5EF4-FFF2-40B4-BE49-F238E27FC236}">
                  <a16:creationId xmlns:a16="http://schemas.microsoft.com/office/drawing/2014/main" id="{35E3C7F8-0452-26DF-52EF-3954A46022AD}"/>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204">
              <a:extLst>
                <a:ext uri="{FF2B5EF4-FFF2-40B4-BE49-F238E27FC236}">
                  <a16:creationId xmlns:a16="http://schemas.microsoft.com/office/drawing/2014/main" id="{2F184243-8F5D-1E69-F1C6-A1A13EB556B5}"/>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205">
              <a:extLst>
                <a:ext uri="{FF2B5EF4-FFF2-40B4-BE49-F238E27FC236}">
                  <a16:creationId xmlns:a16="http://schemas.microsoft.com/office/drawing/2014/main" id="{C28256A0-9E3E-0F6D-CB45-D2D2C5529F63}"/>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206">
              <a:extLst>
                <a:ext uri="{FF2B5EF4-FFF2-40B4-BE49-F238E27FC236}">
                  <a16:creationId xmlns:a16="http://schemas.microsoft.com/office/drawing/2014/main" id="{4CFCE91F-7522-9F58-03EB-4DABF2A1031D}"/>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207">
              <a:extLst>
                <a:ext uri="{FF2B5EF4-FFF2-40B4-BE49-F238E27FC236}">
                  <a16:creationId xmlns:a16="http://schemas.microsoft.com/office/drawing/2014/main" id="{D725188F-4883-215F-4C93-4AF2794F75F5}"/>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208">
              <a:extLst>
                <a:ext uri="{FF2B5EF4-FFF2-40B4-BE49-F238E27FC236}">
                  <a16:creationId xmlns:a16="http://schemas.microsoft.com/office/drawing/2014/main" id="{76929E4C-E74A-15DF-EF4A-FBA5089A3485}"/>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209">
              <a:extLst>
                <a:ext uri="{FF2B5EF4-FFF2-40B4-BE49-F238E27FC236}">
                  <a16:creationId xmlns:a16="http://schemas.microsoft.com/office/drawing/2014/main" id="{86E1EA8D-D4D0-EC84-F5EA-CF277CE26F8D}"/>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sp>
        <p:nvSpPr>
          <p:cNvPr id="77" name="object 211">
            <a:extLst>
              <a:ext uri="{FF2B5EF4-FFF2-40B4-BE49-F238E27FC236}">
                <a16:creationId xmlns:a16="http://schemas.microsoft.com/office/drawing/2014/main" id="{779EAD1E-9F3E-0FF0-0F46-F02C0FA79BCB}"/>
              </a:ext>
            </a:extLst>
          </p:cNvPr>
          <p:cNvSpPr txBox="1"/>
          <p:nvPr/>
        </p:nvSpPr>
        <p:spPr>
          <a:xfrm>
            <a:off x="3994764" y="1045937"/>
            <a:ext cx="3974757" cy="3654740"/>
          </a:xfrm>
          <a:prstGeom prst="rect">
            <a:avLst/>
          </a:prstGeom>
        </p:spPr>
        <p:txBody>
          <a:bodyPr vert="horz" wrap="square" lIns="0" tIns="25992" rIns="0" bIns="0" rtlCol="0">
            <a:noAutofit/>
          </a:bodyPr>
          <a:lstStyle/>
          <a:p>
            <a:pPr marR="21660">
              <a:lnSpc>
                <a:spcPts val="1600"/>
              </a:lnSpc>
            </a:pPr>
            <a:r>
              <a:rPr sz="1200" spc="10" dirty="0">
                <a:solidFill>
                  <a:srgbClr val="083566"/>
                </a:solidFill>
                <a:latin typeface="Arial" panose="020B0604020202020204" pitchFamily="34" charset="0"/>
                <a:cs typeface="Arial" panose="020B0604020202020204" pitchFamily="34" charset="0"/>
              </a:rPr>
              <a:t>WE HAVE SPACE IN OUR CONTAINER AND HIGH-BAY WAREHOUSES FOR ...</a:t>
            </a:r>
          </a:p>
          <a:p>
            <a:pPr marL="149597" indent="-144110">
              <a:spcBef>
                <a:spcPts val="821"/>
              </a:spcBef>
              <a:buChar char="•"/>
              <a:tabLst>
                <a:tab pos="149597" algn="l"/>
                <a:tab pos="149886" algn="l"/>
              </a:tabLst>
            </a:pPr>
            <a:r>
              <a:rPr sz="1000" spc="10" dirty="0">
                <a:latin typeface="Arial" panose="020B0604020202020204" pitchFamily="34" charset="0"/>
                <a:cs typeface="Arial" panose="020B0604020202020204" pitchFamily="34" charset="0"/>
              </a:rPr>
              <a:t>Removal items that are temporarily not required</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Office furniture</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Exhibition equipment</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Technical Devices</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Pictures, works of art, antiques</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Pianos, grand pianos</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Bicycles, motorcycles</a:t>
            </a:r>
          </a:p>
          <a:p>
            <a:pPr marL="149597" indent="-144110">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On-time goods, seasonal goods, pallet goods</a:t>
            </a:r>
            <a:br>
              <a:rPr lang="de-DE" sz="1000" spc="10" dirty="0">
                <a:latin typeface="Arial" panose="020B0604020202020204" pitchFamily="34" charset="0"/>
                <a:cs typeface="Arial" panose="020B0604020202020204" pitchFamily="34" charset="0"/>
              </a:rPr>
            </a:br>
            <a:endParaRPr sz="1000" spc="10" dirty="0">
              <a:latin typeface="Arial" panose="020B0604020202020204" pitchFamily="34" charset="0"/>
              <a:cs typeface="Arial" panose="020B0604020202020204" pitchFamily="34" charset="0"/>
            </a:endParaRPr>
          </a:p>
          <a:p>
            <a:pPr marL="5776" marR="21660">
              <a:lnSpc>
                <a:spcPts val="1600"/>
              </a:lnSpc>
              <a:spcBef>
                <a:spcPts val="2"/>
              </a:spcBef>
            </a:pPr>
            <a:r>
              <a:rPr lang="de-DE" sz="1200" spc="10" dirty="0">
                <a:solidFill>
                  <a:srgbClr val="083566"/>
                </a:solidFill>
                <a:latin typeface="Arial" panose="020B0604020202020204" pitchFamily="34" charset="0"/>
                <a:cs typeface="Arial" panose="020B0604020202020204" pitchFamily="34" charset="0"/>
              </a:rPr>
              <a:t>OUR HELPERS FOR THE MOVE AND SAFE STORAGE</a:t>
            </a:r>
          </a:p>
          <a:p>
            <a:pPr>
              <a:lnSpc>
                <a:spcPts val="1300"/>
              </a:lnSpc>
              <a:spcBef>
                <a:spcPts val="600"/>
              </a:spcBef>
            </a:pPr>
            <a:r>
              <a:rPr lang="de-DE" sz="1000" spc="10" dirty="0">
                <a:solidFill>
                  <a:srgbClr val="083566"/>
                </a:solidFill>
                <a:latin typeface="Arial" panose="020B0604020202020204" pitchFamily="34" charset="0"/>
                <a:cs typeface="Arial" panose="020B0604020202020204" pitchFamily="34" charset="0"/>
              </a:rPr>
              <a:t>MOVING BOXES:</a:t>
            </a:r>
          </a:p>
          <a:p>
            <a:pPr>
              <a:lnSpc>
                <a:spcPts val="1300"/>
              </a:lnSpc>
              <a:spcBef>
                <a:spcPts val="100"/>
              </a:spcBef>
            </a:pPr>
            <a:r>
              <a:rPr sz="1000" spc="10" dirty="0">
                <a:latin typeface="Arial" panose="020B0604020202020204" pitchFamily="34" charset="0"/>
                <a:cs typeface="Arial" panose="020B0604020202020204" pitchFamily="34" charset="0"/>
              </a:rPr>
              <a:t>The classic, Key boxes, Clothes boxes, Wine boxes, Picture boxes</a:t>
            </a:r>
          </a:p>
          <a:p>
            <a:pPr marL="5776">
              <a:spcBef>
                <a:spcPts val="666"/>
              </a:spcBef>
            </a:pPr>
            <a:r>
              <a:rPr lang="de-DE" sz="1000" spc="10" dirty="0">
                <a:solidFill>
                  <a:srgbClr val="083566"/>
                </a:solidFill>
                <a:latin typeface="Arial" panose="020B0604020202020204" pitchFamily="34" charset="0"/>
                <a:cs typeface="Arial" panose="020B0604020202020204" pitchFamily="34" charset="0"/>
              </a:rPr>
              <a:t>FURTHER PACKAGING MATERIAL:</a:t>
            </a:r>
          </a:p>
          <a:p>
            <a:pPr marL="5776" marR="2310">
              <a:lnSpc>
                <a:spcPts val="1300"/>
              </a:lnSpc>
              <a:spcBef>
                <a:spcPts val="100"/>
              </a:spcBef>
            </a:pPr>
            <a:r>
              <a:rPr sz="1000" spc="10" dirty="0">
                <a:latin typeface="Arial" panose="020B0604020202020204" pitchFamily="34" charset="0"/>
                <a:cs typeface="Arial" panose="020B0604020202020204" pitchFamily="34" charset="0"/>
              </a:rPr>
              <a:t>Bed covers, Picture boxes, Euro pallets, Duct tape, Clothes boxes, Bubble wrap, Roller boards, PC tubs and much more…</a:t>
            </a:r>
          </a:p>
        </p:txBody>
      </p:sp>
      <p:pic>
        <p:nvPicPr>
          <p:cNvPr id="78" name="object 210">
            <a:extLst>
              <a:ext uri="{FF2B5EF4-FFF2-40B4-BE49-F238E27FC236}">
                <a16:creationId xmlns:a16="http://schemas.microsoft.com/office/drawing/2014/main" id="{DA5541D0-ADE7-54C2-A5EE-5F40B405CFAA}"/>
              </a:ext>
            </a:extLst>
          </p:cNvPr>
          <p:cNvPicPr/>
          <p:nvPr/>
        </p:nvPicPr>
        <p:blipFill>
          <a:blip r:embed="rId2" cstate="print"/>
          <a:stretch>
            <a:fillRect/>
          </a:stretch>
        </p:blipFill>
        <p:spPr>
          <a:xfrm>
            <a:off x="321" y="1095298"/>
            <a:ext cx="3372756" cy="2876953"/>
          </a:xfrm>
          <a:prstGeom prst="rect">
            <a:avLst/>
          </a:prstGeom>
        </p:spPr>
      </p:pic>
      <p:sp>
        <p:nvSpPr>
          <p:cNvPr id="80" name="Holder 6">
            <a:extLst>
              <a:ext uri="{FF2B5EF4-FFF2-40B4-BE49-F238E27FC236}">
                <a16:creationId xmlns:a16="http://schemas.microsoft.com/office/drawing/2014/main" id="{390EAD91-4C29-E7A2-73A7-4BADFDEDD1C1}"/>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latin typeface="Arial" panose="020B0604020202020204" pitchFamily="34" charset="0"/>
                <a:cs typeface="Arial" panose="020B0604020202020204" pitchFamily="34" charset="0"/>
              </a:rPr>
              <a:pPr marL="17328" algn="r">
                <a:spcBef>
                  <a:spcPts val="36"/>
                </a:spcBef>
              </a:pPr>
              <a:t>16</a:t>
            </a:fld>
            <a:endParaRPr lang="de-DE" sz="932"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42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hteck 80">
            <a:extLst>
              <a:ext uri="{FF2B5EF4-FFF2-40B4-BE49-F238E27FC236}">
                <a16:creationId xmlns:a16="http://schemas.microsoft.com/office/drawing/2014/main" id="{3EA46FA6-2D68-DE4B-875B-83DF172EED58}"/>
              </a:ext>
            </a:extLst>
          </p:cNvPr>
          <p:cNvSpPr/>
          <p:nvPr/>
        </p:nvSpPr>
        <p:spPr>
          <a:xfrm>
            <a:off x="4639946"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83" name="Rechteck 82">
            <a:extLst>
              <a:ext uri="{FF2B5EF4-FFF2-40B4-BE49-F238E27FC236}">
                <a16:creationId xmlns:a16="http://schemas.microsoft.com/office/drawing/2014/main" id="{4C598424-D660-DBAA-1E02-89B0F0F2EF74}"/>
              </a:ext>
            </a:extLst>
          </p:cNvPr>
          <p:cNvSpPr/>
          <p:nvPr/>
        </p:nvSpPr>
        <p:spPr>
          <a:xfrm>
            <a:off x="6072916"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84" name="Rechteck 83">
            <a:extLst>
              <a:ext uri="{FF2B5EF4-FFF2-40B4-BE49-F238E27FC236}">
                <a16:creationId xmlns:a16="http://schemas.microsoft.com/office/drawing/2014/main" id="{6E7C561B-F624-F270-4DA4-68E77F1B8135}"/>
              </a:ext>
            </a:extLst>
          </p:cNvPr>
          <p:cNvSpPr/>
          <p:nvPr/>
        </p:nvSpPr>
        <p:spPr>
          <a:xfrm>
            <a:off x="7505885"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endParaRPr>
          </a:p>
        </p:txBody>
      </p:sp>
      <p:sp>
        <p:nvSpPr>
          <p:cNvPr id="2" name="Titel 1">
            <a:extLst>
              <a:ext uri="{FF2B5EF4-FFF2-40B4-BE49-F238E27FC236}">
                <a16:creationId xmlns:a16="http://schemas.microsoft.com/office/drawing/2014/main" id="{97BE25CC-7A02-9AFF-C3EC-4845F0929B08}"/>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MÖBELLOGISTIK</a:t>
            </a:r>
          </a:p>
        </p:txBody>
      </p:sp>
      <p:grpSp>
        <p:nvGrpSpPr>
          <p:cNvPr id="3" name="Gruppieren 2">
            <a:extLst>
              <a:ext uri="{FF2B5EF4-FFF2-40B4-BE49-F238E27FC236}">
                <a16:creationId xmlns:a16="http://schemas.microsoft.com/office/drawing/2014/main" id="{9A268B98-35C3-CC20-9630-B401AB567719}"/>
              </a:ext>
            </a:extLst>
          </p:cNvPr>
          <p:cNvGrpSpPr/>
          <p:nvPr/>
        </p:nvGrpSpPr>
        <p:grpSpPr>
          <a:xfrm>
            <a:off x="1486116" y="1095298"/>
            <a:ext cx="2039087" cy="1778111"/>
            <a:chOff x="3266916" y="2408303"/>
            <a:chExt cx="4483474" cy="3909649"/>
          </a:xfrm>
        </p:grpSpPr>
        <p:sp>
          <p:nvSpPr>
            <p:cNvPr id="4" name="object 137">
              <a:extLst>
                <a:ext uri="{FF2B5EF4-FFF2-40B4-BE49-F238E27FC236}">
                  <a16:creationId xmlns:a16="http://schemas.microsoft.com/office/drawing/2014/main" id="{8F3B5060-B9FE-20B4-BB13-F2AC7C4F8245}"/>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138">
              <a:extLst>
                <a:ext uri="{FF2B5EF4-FFF2-40B4-BE49-F238E27FC236}">
                  <a16:creationId xmlns:a16="http://schemas.microsoft.com/office/drawing/2014/main" id="{EA46068A-4806-F70F-D182-AE39C74D5B00}"/>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139">
              <a:extLst>
                <a:ext uri="{FF2B5EF4-FFF2-40B4-BE49-F238E27FC236}">
                  <a16:creationId xmlns:a16="http://schemas.microsoft.com/office/drawing/2014/main" id="{D282777E-9D98-9C43-5D2B-5DCA46676A93}"/>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140">
              <a:extLst>
                <a:ext uri="{FF2B5EF4-FFF2-40B4-BE49-F238E27FC236}">
                  <a16:creationId xmlns:a16="http://schemas.microsoft.com/office/drawing/2014/main" id="{21A5406B-2469-FDF9-382E-CA463B8BAB39}"/>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141">
              <a:extLst>
                <a:ext uri="{FF2B5EF4-FFF2-40B4-BE49-F238E27FC236}">
                  <a16:creationId xmlns:a16="http://schemas.microsoft.com/office/drawing/2014/main" id="{54D83E2A-EA47-E9B0-47BF-3CE131110DB8}"/>
                </a:ext>
              </a:extLst>
            </p:cNvPr>
            <p:cNvSpPr/>
            <p:nvPr/>
          </p:nvSpPr>
          <p:spPr>
            <a:xfrm>
              <a:off x="7221932" y="5789493"/>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142">
              <a:extLst>
                <a:ext uri="{FF2B5EF4-FFF2-40B4-BE49-F238E27FC236}">
                  <a16:creationId xmlns:a16="http://schemas.microsoft.com/office/drawing/2014/main" id="{7501966B-B7E5-E23A-D0A3-389B8BBC727E}"/>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43">
              <a:extLst>
                <a:ext uri="{FF2B5EF4-FFF2-40B4-BE49-F238E27FC236}">
                  <a16:creationId xmlns:a16="http://schemas.microsoft.com/office/drawing/2014/main" id="{7E919DA3-B678-E1BC-07D9-278CC62ABF09}"/>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44">
              <a:extLst>
                <a:ext uri="{FF2B5EF4-FFF2-40B4-BE49-F238E27FC236}">
                  <a16:creationId xmlns:a16="http://schemas.microsoft.com/office/drawing/2014/main" id="{689203FB-9214-8EBB-F457-FC5E23A349DE}"/>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45">
              <a:extLst>
                <a:ext uri="{FF2B5EF4-FFF2-40B4-BE49-F238E27FC236}">
                  <a16:creationId xmlns:a16="http://schemas.microsoft.com/office/drawing/2014/main" id="{B2A7F660-A568-5F42-FEB7-40EEE7776BFD}"/>
                </a:ext>
              </a:extLst>
            </p:cNvPr>
            <p:cNvSpPr/>
            <p:nvPr/>
          </p:nvSpPr>
          <p:spPr>
            <a:xfrm>
              <a:off x="6762749"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46">
              <a:extLst>
                <a:ext uri="{FF2B5EF4-FFF2-40B4-BE49-F238E27FC236}">
                  <a16:creationId xmlns:a16="http://schemas.microsoft.com/office/drawing/2014/main" id="{6B840CDB-21A8-5030-9F83-90F2F30023E7}"/>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7">
              <a:extLst>
                <a:ext uri="{FF2B5EF4-FFF2-40B4-BE49-F238E27FC236}">
                  <a16:creationId xmlns:a16="http://schemas.microsoft.com/office/drawing/2014/main" id="{BECE7913-E7D1-32B6-CEC8-A3F8F0CEF7BA}"/>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48">
              <a:extLst>
                <a:ext uri="{FF2B5EF4-FFF2-40B4-BE49-F238E27FC236}">
                  <a16:creationId xmlns:a16="http://schemas.microsoft.com/office/drawing/2014/main" id="{8EBBC97B-B590-8259-D0F0-4A0407E482D0}"/>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49">
              <a:extLst>
                <a:ext uri="{FF2B5EF4-FFF2-40B4-BE49-F238E27FC236}">
                  <a16:creationId xmlns:a16="http://schemas.microsoft.com/office/drawing/2014/main" id="{FF6FD4CB-8885-36AA-CAB4-C8171042DA30}"/>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50">
              <a:extLst>
                <a:ext uri="{FF2B5EF4-FFF2-40B4-BE49-F238E27FC236}">
                  <a16:creationId xmlns:a16="http://schemas.microsoft.com/office/drawing/2014/main" id="{AE9F656F-A822-D14C-52A2-EB7762DB3D6C}"/>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51">
              <a:extLst>
                <a:ext uri="{FF2B5EF4-FFF2-40B4-BE49-F238E27FC236}">
                  <a16:creationId xmlns:a16="http://schemas.microsoft.com/office/drawing/2014/main" id="{BC83BA26-CE7B-E15F-2120-FB5AF365F5A9}"/>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52">
              <a:extLst>
                <a:ext uri="{FF2B5EF4-FFF2-40B4-BE49-F238E27FC236}">
                  <a16:creationId xmlns:a16="http://schemas.microsoft.com/office/drawing/2014/main" id="{0E6E930F-7283-54B7-F112-9396FEBC480D}"/>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153">
              <a:extLst>
                <a:ext uri="{FF2B5EF4-FFF2-40B4-BE49-F238E27FC236}">
                  <a16:creationId xmlns:a16="http://schemas.microsoft.com/office/drawing/2014/main" id="{8D3E136A-A94E-666B-8B0A-49A6E1525D5A}"/>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a:p>
          </p:txBody>
        </p:sp>
        <p:sp>
          <p:nvSpPr>
            <p:cNvPr id="21" name="object 154">
              <a:extLst>
                <a:ext uri="{FF2B5EF4-FFF2-40B4-BE49-F238E27FC236}">
                  <a16:creationId xmlns:a16="http://schemas.microsoft.com/office/drawing/2014/main" id="{0C584A4D-E473-D952-678D-6BF614D6DCCC}"/>
                </a:ext>
              </a:extLst>
            </p:cNvPr>
            <p:cNvSpPr/>
            <p:nvPr/>
          </p:nvSpPr>
          <p:spPr>
            <a:xfrm>
              <a:off x="5729593" y="4297154"/>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155">
              <a:extLst>
                <a:ext uri="{FF2B5EF4-FFF2-40B4-BE49-F238E27FC236}">
                  <a16:creationId xmlns:a16="http://schemas.microsoft.com/office/drawing/2014/main" id="{33B781CD-E64D-B0BC-B0CD-1684D8C2F964}"/>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156">
              <a:extLst>
                <a:ext uri="{FF2B5EF4-FFF2-40B4-BE49-F238E27FC236}">
                  <a16:creationId xmlns:a16="http://schemas.microsoft.com/office/drawing/2014/main" id="{F278C0D4-46FE-EDA3-4A03-035CE383B21C}"/>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157">
              <a:extLst>
                <a:ext uri="{FF2B5EF4-FFF2-40B4-BE49-F238E27FC236}">
                  <a16:creationId xmlns:a16="http://schemas.microsoft.com/office/drawing/2014/main" id="{2D77A051-A777-AB55-31FF-0DD78FE25107}"/>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158">
              <a:extLst>
                <a:ext uri="{FF2B5EF4-FFF2-40B4-BE49-F238E27FC236}">
                  <a16:creationId xmlns:a16="http://schemas.microsoft.com/office/drawing/2014/main" id="{965CEE3D-12D1-1540-7DD2-07EBEA795B05}"/>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159">
              <a:extLst>
                <a:ext uri="{FF2B5EF4-FFF2-40B4-BE49-F238E27FC236}">
                  <a16:creationId xmlns:a16="http://schemas.microsoft.com/office/drawing/2014/main" id="{87FE64FB-0973-791D-0BB8-20C1013E6627}"/>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160">
              <a:extLst>
                <a:ext uri="{FF2B5EF4-FFF2-40B4-BE49-F238E27FC236}">
                  <a16:creationId xmlns:a16="http://schemas.microsoft.com/office/drawing/2014/main" id="{78BA8699-D810-7D67-FDFF-6605028EBBBF}"/>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161">
              <a:extLst>
                <a:ext uri="{FF2B5EF4-FFF2-40B4-BE49-F238E27FC236}">
                  <a16:creationId xmlns:a16="http://schemas.microsoft.com/office/drawing/2014/main" id="{64ABF698-A63A-69B2-5B76-15C38134B632}"/>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162">
              <a:extLst>
                <a:ext uri="{FF2B5EF4-FFF2-40B4-BE49-F238E27FC236}">
                  <a16:creationId xmlns:a16="http://schemas.microsoft.com/office/drawing/2014/main" id="{837EA434-6513-1AC9-2752-5379037B5AA0}"/>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163">
              <a:extLst>
                <a:ext uri="{FF2B5EF4-FFF2-40B4-BE49-F238E27FC236}">
                  <a16:creationId xmlns:a16="http://schemas.microsoft.com/office/drawing/2014/main" id="{84FB4032-1B58-CF8E-398B-19E22C3C12B9}"/>
                </a:ext>
              </a:extLst>
            </p:cNvPr>
            <p:cNvSpPr/>
            <p:nvPr/>
          </p:nvSpPr>
          <p:spPr>
            <a:xfrm>
              <a:off x="4696436" y="3263997"/>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164">
              <a:extLst>
                <a:ext uri="{FF2B5EF4-FFF2-40B4-BE49-F238E27FC236}">
                  <a16:creationId xmlns:a16="http://schemas.microsoft.com/office/drawing/2014/main" id="{C09C411B-C12F-E518-0CDD-6F330704B941}"/>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165">
              <a:extLst>
                <a:ext uri="{FF2B5EF4-FFF2-40B4-BE49-F238E27FC236}">
                  <a16:creationId xmlns:a16="http://schemas.microsoft.com/office/drawing/2014/main" id="{A66C1C60-6204-ACC1-5739-2E5FDD3DBC12}"/>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166">
              <a:extLst>
                <a:ext uri="{FF2B5EF4-FFF2-40B4-BE49-F238E27FC236}">
                  <a16:creationId xmlns:a16="http://schemas.microsoft.com/office/drawing/2014/main" id="{1C4770C1-CA28-49E0-D07C-3CCF8A696996}"/>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167">
              <a:extLst>
                <a:ext uri="{FF2B5EF4-FFF2-40B4-BE49-F238E27FC236}">
                  <a16:creationId xmlns:a16="http://schemas.microsoft.com/office/drawing/2014/main" id="{26B9051E-4E40-A6A2-2977-8D29D2707E28}"/>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168">
              <a:extLst>
                <a:ext uri="{FF2B5EF4-FFF2-40B4-BE49-F238E27FC236}">
                  <a16:creationId xmlns:a16="http://schemas.microsoft.com/office/drawing/2014/main" id="{D8589AD9-44CD-4FE9-C3BE-5B1893D5EE0A}"/>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169">
              <a:extLst>
                <a:ext uri="{FF2B5EF4-FFF2-40B4-BE49-F238E27FC236}">
                  <a16:creationId xmlns:a16="http://schemas.microsoft.com/office/drawing/2014/main" id="{10A0DD38-00D1-587B-66DA-E95A502115B4}"/>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170">
              <a:extLst>
                <a:ext uri="{FF2B5EF4-FFF2-40B4-BE49-F238E27FC236}">
                  <a16:creationId xmlns:a16="http://schemas.microsoft.com/office/drawing/2014/main" id="{E2F836BB-3F88-B3A4-B177-01B7E30B77C3}"/>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171">
              <a:extLst>
                <a:ext uri="{FF2B5EF4-FFF2-40B4-BE49-F238E27FC236}">
                  <a16:creationId xmlns:a16="http://schemas.microsoft.com/office/drawing/2014/main" id="{E40209B1-F2CC-738D-060B-36B603AF5CD9}"/>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39" name="object 172">
              <a:extLst>
                <a:ext uri="{FF2B5EF4-FFF2-40B4-BE49-F238E27FC236}">
                  <a16:creationId xmlns:a16="http://schemas.microsoft.com/office/drawing/2014/main" id="{C17C8473-C67A-5D6B-AC85-69183A8D92CB}"/>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173">
              <a:extLst>
                <a:ext uri="{FF2B5EF4-FFF2-40B4-BE49-F238E27FC236}">
                  <a16:creationId xmlns:a16="http://schemas.microsoft.com/office/drawing/2014/main" id="{450253E6-8C69-869D-5470-45996557228B}"/>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174">
              <a:extLst>
                <a:ext uri="{FF2B5EF4-FFF2-40B4-BE49-F238E27FC236}">
                  <a16:creationId xmlns:a16="http://schemas.microsoft.com/office/drawing/2014/main" id="{DF7C69D3-D8FE-E958-1ABE-D93791870EBC}"/>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175">
              <a:extLst>
                <a:ext uri="{FF2B5EF4-FFF2-40B4-BE49-F238E27FC236}">
                  <a16:creationId xmlns:a16="http://schemas.microsoft.com/office/drawing/2014/main" id="{E8D008D9-C7AD-00AD-0666-50D196F948D8}"/>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176">
              <a:extLst>
                <a:ext uri="{FF2B5EF4-FFF2-40B4-BE49-F238E27FC236}">
                  <a16:creationId xmlns:a16="http://schemas.microsoft.com/office/drawing/2014/main" id="{D763815C-D478-ABBB-34AE-3E09CBD03FBB}"/>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177">
              <a:extLst>
                <a:ext uri="{FF2B5EF4-FFF2-40B4-BE49-F238E27FC236}">
                  <a16:creationId xmlns:a16="http://schemas.microsoft.com/office/drawing/2014/main" id="{B7D13071-1D50-E225-883E-1033BD9ACC51}"/>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178">
              <a:extLst>
                <a:ext uri="{FF2B5EF4-FFF2-40B4-BE49-F238E27FC236}">
                  <a16:creationId xmlns:a16="http://schemas.microsoft.com/office/drawing/2014/main" id="{2E54A416-4672-64FF-652C-6C725DBB0440}"/>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179">
              <a:extLst>
                <a:ext uri="{FF2B5EF4-FFF2-40B4-BE49-F238E27FC236}">
                  <a16:creationId xmlns:a16="http://schemas.microsoft.com/office/drawing/2014/main" id="{58B47732-5785-C71E-08DB-7B0E0C1576B9}"/>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180">
              <a:extLst>
                <a:ext uri="{FF2B5EF4-FFF2-40B4-BE49-F238E27FC236}">
                  <a16:creationId xmlns:a16="http://schemas.microsoft.com/office/drawing/2014/main" id="{F65DE25F-1B11-F686-00A0-84B54CAE40BB}"/>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181">
              <a:extLst>
                <a:ext uri="{FF2B5EF4-FFF2-40B4-BE49-F238E27FC236}">
                  <a16:creationId xmlns:a16="http://schemas.microsoft.com/office/drawing/2014/main" id="{227A9099-42AC-ACA3-D5D9-2FA66C96B332}"/>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182">
              <a:extLst>
                <a:ext uri="{FF2B5EF4-FFF2-40B4-BE49-F238E27FC236}">
                  <a16:creationId xmlns:a16="http://schemas.microsoft.com/office/drawing/2014/main" id="{4C8FDB58-7190-DFFE-8B57-7036697C9D5F}"/>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183">
              <a:extLst>
                <a:ext uri="{FF2B5EF4-FFF2-40B4-BE49-F238E27FC236}">
                  <a16:creationId xmlns:a16="http://schemas.microsoft.com/office/drawing/2014/main" id="{B44B59AD-924B-68B4-B874-ABBDBA2B7743}"/>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184">
              <a:extLst>
                <a:ext uri="{FF2B5EF4-FFF2-40B4-BE49-F238E27FC236}">
                  <a16:creationId xmlns:a16="http://schemas.microsoft.com/office/drawing/2014/main" id="{566875B6-96B6-C00D-8316-D929B7AC2B4C}"/>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185">
              <a:extLst>
                <a:ext uri="{FF2B5EF4-FFF2-40B4-BE49-F238E27FC236}">
                  <a16:creationId xmlns:a16="http://schemas.microsoft.com/office/drawing/2014/main" id="{D0C6C82D-7163-EFB5-CCB2-6167859105B8}"/>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186">
              <a:extLst>
                <a:ext uri="{FF2B5EF4-FFF2-40B4-BE49-F238E27FC236}">
                  <a16:creationId xmlns:a16="http://schemas.microsoft.com/office/drawing/2014/main" id="{76122B17-FA83-BC22-8F5D-48445A2F1E4E}"/>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187">
              <a:extLst>
                <a:ext uri="{FF2B5EF4-FFF2-40B4-BE49-F238E27FC236}">
                  <a16:creationId xmlns:a16="http://schemas.microsoft.com/office/drawing/2014/main" id="{6D95FDBB-C211-49E9-F72D-437C920756B6}"/>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188">
              <a:extLst>
                <a:ext uri="{FF2B5EF4-FFF2-40B4-BE49-F238E27FC236}">
                  <a16:creationId xmlns:a16="http://schemas.microsoft.com/office/drawing/2014/main" id="{7B65106F-FB15-FA11-2D40-37D5E3A3D1DB}"/>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189">
              <a:extLst>
                <a:ext uri="{FF2B5EF4-FFF2-40B4-BE49-F238E27FC236}">
                  <a16:creationId xmlns:a16="http://schemas.microsoft.com/office/drawing/2014/main" id="{CA6C48FA-540E-DB9F-5127-F967B7FC5151}"/>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190">
              <a:extLst>
                <a:ext uri="{FF2B5EF4-FFF2-40B4-BE49-F238E27FC236}">
                  <a16:creationId xmlns:a16="http://schemas.microsoft.com/office/drawing/2014/main" id="{4A5AD1B7-BA25-FE93-0F93-5616B5BC46D8}"/>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191">
              <a:extLst>
                <a:ext uri="{FF2B5EF4-FFF2-40B4-BE49-F238E27FC236}">
                  <a16:creationId xmlns:a16="http://schemas.microsoft.com/office/drawing/2014/main" id="{531E46EF-4E09-3433-A76D-D1EA3A958734}"/>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192">
              <a:extLst>
                <a:ext uri="{FF2B5EF4-FFF2-40B4-BE49-F238E27FC236}">
                  <a16:creationId xmlns:a16="http://schemas.microsoft.com/office/drawing/2014/main" id="{EACD7D15-9DBA-C7C8-7075-880AD0F262FD}"/>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193">
              <a:extLst>
                <a:ext uri="{FF2B5EF4-FFF2-40B4-BE49-F238E27FC236}">
                  <a16:creationId xmlns:a16="http://schemas.microsoft.com/office/drawing/2014/main" id="{C7C475E6-9399-AFD6-7F30-4C74422534E9}"/>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194">
              <a:extLst>
                <a:ext uri="{FF2B5EF4-FFF2-40B4-BE49-F238E27FC236}">
                  <a16:creationId xmlns:a16="http://schemas.microsoft.com/office/drawing/2014/main" id="{E948DD1D-C5FF-CA0D-DED9-0EAF4B047F2F}"/>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195">
              <a:extLst>
                <a:ext uri="{FF2B5EF4-FFF2-40B4-BE49-F238E27FC236}">
                  <a16:creationId xmlns:a16="http://schemas.microsoft.com/office/drawing/2014/main" id="{6880083C-A672-C4FB-DCC7-313D590D27DD}"/>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196">
              <a:extLst>
                <a:ext uri="{FF2B5EF4-FFF2-40B4-BE49-F238E27FC236}">
                  <a16:creationId xmlns:a16="http://schemas.microsoft.com/office/drawing/2014/main" id="{140D92D5-6E52-3984-65AC-02C093EB2112}"/>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197">
              <a:extLst>
                <a:ext uri="{FF2B5EF4-FFF2-40B4-BE49-F238E27FC236}">
                  <a16:creationId xmlns:a16="http://schemas.microsoft.com/office/drawing/2014/main" id="{9E7E27E6-D98C-6C2A-2DD4-AFAD4894A31A}"/>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198">
              <a:extLst>
                <a:ext uri="{FF2B5EF4-FFF2-40B4-BE49-F238E27FC236}">
                  <a16:creationId xmlns:a16="http://schemas.microsoft.com/office/drawing/2014/main" id="{0D57D1C4-E9C2-61D2-EF4F-C294B92C2554}"/>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199">
              <a:extLst>
                <a:ext uri="{FF2B5EF4-FFF2-40B4-BE49-F238E27FC236}">
                  <a16:creationId xmlns:a16="http://schemas.microsoft.com/office/drawing/2014/main" id="{C25381A8-8962-331E-D924-49B122650AF9}"/>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200">
              <a:extLst>
                <a:ext uri="{FF2B5EF4-FFF2-40B4-BE49-F238E27FC236}">
                  <a16:creationId xmlns:a16="http://schemas.microsoft.com/office/drawing/2014/main" id="{1184C58C-6CAB-2CAA-E031-7FA41473AEDF}"/>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201">
              <a:extLst>
                <a:ext uri="{FF2B5EF4-FFF2-40B4-BE49-F238E27FC236}">
                  <a16:creationId xmlns:a16="http://schemas.microsoft.com/office/drawing/2014/main" id="{33F764FF-5A6E-4900-8943-AD796123B92B}"/>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202">
              <a:extLst>
                <a:ext uri="{FF2B5EF4-FFF2-40B4-BE49-F238E27FC236}">
                  <a16:creationId xmlns:a16="http://schemas.microsoft.com/office/drawing/2014/main" id="{B81D1967-53E4-D804-0439-8C743B3944CE}"/>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203">
              <a:extLst>
                <a:ext uri="{FF2B5EF4-FFF2-40B4-BE49-F238E27FC236}">
                  <a16:creationId xmlns:a16="http://schemas.microsoft.com/office/drawing/2014/main" id="{5929B7E1-4289-7000-9A4F-63BE4BB6227D}"/>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204">
              <a:extLst>
                <a:ext uri="{FF2B5EF4-FFF2-40B4-BE49-F238E27FC236}">
                  <a16:creationId xmlns:a16="http://schemas.microsoft.com/office/drawing/2014/main" id="{7DF47FE7-D5C1-2B24-7F34-866F1DC5BEA3}"/>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205">
              <a:extLst>
                <a:ext uri="{FF2B5EF4-FFF2-40B4-BE49-F238E27FC236}">
                  <a16:creationId xmlns:a16="http://schemas.microsoft.com/office/drawing/2014/main" id="{A1B6DC72-19BE-DD45-C195-1C8A05CC28B5}"/>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206">
              <a:extLst>
                <a:ext uri="{FF2B5EF4-FFF2-40B4-BE49-F238E27FC236}">
                  <a16:creationId xmlns:a16="http://schemas.microsoft.com/office/drawing/2014/main" id="{1962A59A-3EA3-228A-4F8E-A298A3B770A8}"/>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207">
              <a:extLst>
                <a:ext uri="{FF2B5EF4-FFF2-40B4-BE49-F238E27FC236}">
                  <a16:creationId xmlns:a16="http://schemas.microsoft.com/office/drawing/2014/main" id="{28FC4743-6AF1-3F0C-FCE7-514932881C98}"/>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208">
              <a:extLst>
                <a:ext uri="{FF2B5EF4-FFF2-40B4-BE49-F238E27FC236}">
                  <a16:creationId xmlns:a16="http://schemas.microsoft.com/office/drawing/2014/main" id="{9708C704-1E59-D165-1D6A-CE2076DB1DD7}"/>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209">
              <a:extLst>
                <a:ext uri="{FF2B5EF4-FFF2-40B4-BE49-F238E27FC236}">
                  <a16:creationId xmlns:a16="http://schemas.microsoft.com/office/drawing/2014/main" id="{FB3A2F3F-4A98-5B67-6ED1-AB260C6A2F19}"/>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pic>
        <p:nvPicPr>
          <p:cNvPr id="80" name="object 210">
            <a:extLst>
              <a:ext uri="{FF2B5EF4-FFF2-40B4-BE49-F238E27FC236}">
                <a16:creationId xmlns:a16="http://schemas.microsoft.com/office/drawing/2014/main" id="{4127B421-6FBE-C560-4007-1B91F7523264}"/>
              </a:ext>
            </a:extLst>
          </p:cNvPr>
          <p:cNvPicPr/>
          <p:nvPr/>
        </p:nvPicPr>
        <p:blipFill>
          <a:blip r:embed="rId3" cstate="print"/>
          <a:stretch>
            <a:fillRect/>
          </a:stretch>
        </p:blipFill>
        <p:spPr>
          <a:xfrm>
            <a:off x="321" y="1095298"/>
            <a:ext cx="3372756" cy="3410758"/>
          </a:xfrm>
          <a:prstGeom prst="rect">
            <a:avLst/>
          </a:prstGeom>
        </p:spPr>
      </p:pic>
      <p:sp>
        <p:nvSpPr>
          <p:cNvPr id="82" name="Holder 6">
            <a:extLst>
              <a:ext uri="{FF2B5EF4-FFF2-40B4-BE49-F238E27FC236}">
                <a16:creationId xmlns:a16="http://schemas.microsoft.com/office/drawing/2014/main" id="{A176F6CF-553A-FFE6-BCE6-81B5EFD5A053}"/>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17</a:t>
            </a:fld>
            <a:endParaRPr spc="-11" dirty="0">
              <a:latin typeface="Arial" panose="020B0604020202020204" pitchFamily="34" charset="0"/>
              <a:cs typeface="Arial" panose="020B0604020202020204" pitchFamily="34" charset="0"/>
            </a:endParaRPr>
          </a:p>
        </p:txBody>
      </p:sp>
      <p:sp>
        <p:nvSpPr>
          <p:cNvPr id="86" name="object 213">
            <a:extLst>
              <a:ext uri="{FF2B5EF4-FFF2-40B4-BE49-F238E27FC236}">
                <a16:creationId xmlns:a16="http://schemas.microsoft.com/office/drawing/2014/main" id="{75734990-67D4-C940-B697-5B06BF681D79}"/>
              </a:ext>
            </a:extLst>
          </p:cNvPr>
          <p:cNvSpPr txBox="1"/>
          <p:nvPr/>
        </p:nvSpPr>
        <p:spPr>
          <a:xfrm>
            <a:off x="4652058" y="2266950"/>
            <a:ext cx="1296127" cy="382156"/>
          </a:xfrm>
          <a:prstGeom prst="rect">
            <a:avLst/>
          </a:prstGeom>
          <a:noFill/>
        </p:spPr>
        <p:txBody>
          <a:bodyPr vert="horz" wrap="square" lIns="0" tIns="0" rIns="0" bIns="0" rtlCol="0">
            <a:spAutoFit/>
          </a:bodyPr>
          <a:lstStyle/>
          <a:p>
            <a:pPr marL="22237" algn="ctr"/>
            <a:r>
              <a:rPr sz="1200" spc="10" dirty="0">
                <a:solidFill>
                  <a:srgbClr val="083566"/>
                </a:solidFill>
                <a:latin typeface="Arial" panose="020B0604020202020204" pitchFamily="34" charset="0"/>
                <a:cs typeface="Arial" panose="020B0604020202020204" pitchFamily="34" charset="0"/>
              </a:rPr>
              <a:t>KLEIN-</a:t>
            </a:r>
          </a:p>
          <a:p>
            <a:pPr marL="25992" algn="ctr">
              <a:spcBef>
                <a:spcPts val="82"/>
              </a:spcBef>
            </a:pPr>
            <a:r>
              <a:rPr sz="1200" spc="10" dirty="0">
                <a:solidFill>
                  <a:srgbClr val="083566"/>
                </a:solidFill>
                <a:latin typeface="Arial" panose="020B0604020202020204" pitchFamily="34" charset="0"/>
                <a:cs typeface="Arial" panose="020B0604020202020204" pitchFamily="34" charset="0"/>
              </a:rPr>
              <a:t>TRANSPORTE</a:t>
            </a:r>
            <a:endParaRPr sz="800" spc="10" dirty="0">
              <a:solidFill>
                <a:srgbClr val="083566"/>
              </a:solidFill>
              <a:latin typeface="Arial" panose="020B0604020202020204" pitchFamily="34" charset="0"/>
              <a:cs typeface="Arial" panose="020B0604020202020204" pitchFamily="34" charset="0"/>
            </a:endParaRPr>
          </a:p>
        </p:txBody>
      </p:sp>
      <p:sp>
        <p:nvSpPr>
          <p:cNvPr id="87" name="object 213">
            <a:extLst>
              <a:ext uri="{FF2B5EF4-FFF2-40B4-BE49-F238E27FC236}">
                <a16:creationId xmlns:a16="http://schemas.microsoft.com/office/drawing/2014/main" id="{8E64BA74-09AD-B9AE-A014-D39EFD24AA46}"/>
              </a:ext>
            </a:extLst>
          </p:cNvPr>
          <p:cNvSpPr txBox="1"/>
          <p:nvPr/>
        </p:nvSpPr>
        <p:spPr>
          <a:xfrm>
            <a:off x="6051369" y="2266950"/>
            <a:ext cx="1332000" cy="377667"/>
          </a:xfrm>
          <a:prstGeom prst="rect">
            <a:avLst/>
          </a:prstGeom>
          <a:noFill/>
        </p:spPr>
        <p:txBody>
          <a:bodyPr vert="horz" wrap="square" lIns="0" tIns="0" rIns="0" bIns="0" rtlCol="0">
            <a:spAutoFit/>
          </a:bodyPr>
          <a:lstStyle/>
          <a:p>
            <a:pPr marL="311613" marR="198115" indent="-110321">
              <a:lnSpc>
                <a:spcPct val="105700"/>
              </a:lnSpc>
            </a:pPr>
            <a:r>
              <a:rPr lang="de-DE" sz="1200" spc="10" dirty="0">
                <a:solidFill>
                  <a:srgbClr val="083566"/>
                </a:solidFill>
                <a:latin typeface="Arial" panose="020B0604020202020204" pitchFamily="34" charset="0"/>
                <a:cs typeface="Arial" panose="020B0604020202020204" pitchFamily="34" charset="0"/>
              </a:rPr>
              <a:t>NEUMÖBEL- LOGISTIK</a:t>
            </a:r>
          </a:p>
        </p:txBody>
      </p:sp>
      <p:sp>
        <p:nvSpPr>
          <p:cNvPr id="88" name="object 213">
            <a:extLst>
              <a:ext uri="{FF2B5EF4-FFF2-40B4-BE49-F238E27FC236}">
                <a16:creationId xmlns:a16="http://schemas.microsoft.com/office/drawing/2014/main" id="{26EB5018-5159-6024-DED1-24B136138251}"/>
              </a:ext>
            </a:extLst>
          </p:cNvPr>
          <p:cNvSpPr txBox="1"/>
          <p:nvPr/>
        </p:nvSpPr>
        <p:spPr>
          <a:xfrm>
            <a:off x="7476481" y="2266950"/>
            <a:ext cx="1368000" cy="377667"/>
          </a:xfrm>
          <a:prstGeom prst="rect">
            <a:avLst/>
          </a:prstGeom>
          <a:noFill/>
        </p:spPr>
        <p:txBody>
          <a:bodyPr vert="horz" wrap="square" lIns="0" tIns="0" rIns="0" bIns="0" rtlCol="0">
            <a:spAutoFit/>
          </a:bodyPr>
          <a:lstStyle/>
          <a:p>
            <a:pPr marL="113209" marR="105700" indent="111476">
              <a:lnSpc>
                <a:spcPct val="105700"/>
              </a:lnSpc>
            </a:pPr>
            <a:r>
              <a:rPr lang="de-DE" sz="1200" spc="10" dirty="0">
                <a:solidFill>
                  <a:srgbClr val="083566"/>
                </a:solidFill>
                <a:latin typeface="Arial" panose="020B0604020202020204" pitchFamily="34" charset="0"/>
                <a:cs typeface="Arial" panose="020B0604020202020204" pitchFamily="34" charset="0"/>
              </a:rPr>
              <a:t>TARGO ON- SITE PREMIUM</a:t>
            </a:r>
          </a:p>
        </p:txBody>
      </p:sp>
      <p:sp>
        <p:nvSpPr>
          <p:cNvPr id="91" name="object 116">
            <a:extLst>
              <a:ext uri="{FF2B5EF4-FFF2-40B4-BE49-F238E27FC236}">
                <a16:creationId xmlns:a16="http://schemas.microsoft.com/office/drawing/2014/main" id="{0D610D5A-E319-EF37-46F6-40FEA827260B}"/>
              </a:ext>
            </a:extLst>
          </p:cNvPr>
          <p:cNvSpPr txBox="1"/>
          <p:nvPr/>
        </p:nvSpPr>
        <p:spPr>
          <a:xfrm>
            <a:off x="4635640" y="2746869"/>
            <a:ext cx="1312545" cy="941580"/>
          </a:xfrm>
          <a:prstGeom prst="rect">
            <a:avLst/>
          </a:prstGeom>
        </p:spPr>
        <p:txBody>
          <a:bodyPr vert="horz" wrap="square" lIns="0" tIns="30901" rIns="0" bIns="0" rtlCol="0">
            <a:spAutoFit/>
          </a:bodyPr>
          <a:lstStyle/>
          <a:p>
            <a:pPr algn="ctr">
              <a:lnSpc>
                <a:spcPts val="1100"/>
              </a:lnSpc>
            </a:pPr>
            <a:r>
              <a:rPr lang="de-DE" sz="800" spc="10" dirty="0">
                <a:latin typeface="Arial" panose="020B0604020202020204" pitchFamily="34" charset="0"/>
                <a:cs typeface="Arial" panose="020B0604020202020204" pitchFamily="34" charset="0"/>
              </a:rPr>
              <a:t>Für den zuverlässigen und sicheren Transport von sensiblen Einzelstücken</a:t>
            </a:r>
          </a:p>
          <a:p>
            <a:pPr algn="ctr">
              <a:lnSpc>
                <a:spcPts val="1100"/>
              </a:lnSpc>
              <a:spcBef>
                <a:spcPts val="600"/>
              </a:spcBef>
            </a:pPr>
            <a:r>
              <a:rPr lang="de-DE" sz="800" spc="10" dirty="0">
                <a:latin typeface="Arial" panose="020B0604020202020204" pitchFamily="34" charset="0"/>
                <a:cs typeface="Arial" panose="020B0604020202020204" pitchFamily="34" charset="0"/>
              </a:rPr>
              <a:t>Zeitnahe und günstige Zustellung</a:t>
            </a:r>
          </a:p>
          <a:p>
            <a:pPr algn="ctr">
              <a:lnSpc>
                <a:spcPts val="1100"/>
              </a:lnSpc>
            </a:pPr>
            <a:endParaRPr lang="de-DE" sz="800" spc="10" dirty="0">
              <a:latin typeface="Arial" panose="020B0604020202020204" pitchFamily="34" charset="0"/>
              <a:cs typeface="Arial" panose="020B0604020202020204" pitchFamily="34" charset="0"/>
            </a:endParaRPr>
          </a:p>
        </p:txBody>
      </p:sp>
      <p:sp>
        <p:nvSpPr>
          <p:cNvPr id="94" name="object 116">
            <a:extLst>
              <a:ext uri="{FF2B5EF4-FFF2-40B4-BE49-F238E27FC236}">
                <a16:creationId xmlns:a16="http://schemas.microsoft.com/office/drawing/2014/main" id="{E346AFD1-E8CA-3E0A-5520-AA395311CBA4}"/>
              </a:ext>
            </a:extLst>
          </p:cNvPr>
          <p:cNvSpPr txBox="1"/>
          <p:nvPr/>
        </p:nvSpPr>
        <p:spPr>
          <a:xfrm>
            <a:off x="6070824" y="2746869"/>
            <a:ext cx="1312545" cy="1364773"/>
          </a:xfrm>
          <a:prstGeom prst="rect">
            <a:avLst/>
          </a:prstGeom>
        </p:spPr>
        <p:txBody>
          <a:bodyPr vert="horz" wrap="square" lIns="0" tIns="30901" rIns="0" bIns="0" rtlCol="0">
            <a:spAutoFit/>
          </a:bodyPr>
          <a:lstStyle/>
          <a:p>
            <a:pPr algn="ctr">
              <a:lnSpc>
                <a:spcPts val="1100"/>
              </a:lnSpc>
            </a:pPr>
            <a:r>
              <a:rPr lang="de-DE" sz="800" spc="10" dirty="0">
                <a:latin typeface="Arial" panose="020B0604020202020204" pitchFamily="34" charset="0"/>
                <a:cs typeface="Arial" panose="020B0604020202020204" pitchFamily="34" charset="0"/>
              </a:rPr>
              <a:t>Verteilung von Neumöbeln an Endkunden inkl. Serviceleistungen</a:t>
            </a:r>
          </a:p>
          <a:p>
            <a:pPr algn="ctr">
              <a:lnSpc>
                <a:spcPts val="1100"/>
              </a:lnSpc>
            </a:pPr>
            <a:r>
              <a:rPr lang="de-DE" sz="800" spc="10" dirty="0">
                <a:latin typeface="Arial" panose="020B0604020202020204" pitchFamily="34" charset="0"/>
                <a:cs typeface="Arial" panose="020B0604020202020204" pitchFamily="34" charset="0"/>
              </a:rPr>
              <a:t>(Verpackungsrücknahme, Montage &amp; Altgerätrücknahme)</a:t>
            </a:r>
          </a:p>
          <a:p>
            <a:pPr algn="ctr">
              <a:lnSpc>
                <a:spcPts val="1100"/>
              </a:lnSpc>
              <a:spcBef>
                <a:spcPts val="600"/>
              </a:spcBef>
            </a:pPr>
            <a:r>
              <a:rPr lang="de-DE" sz="800" spc="10" dirty="0">
                <a:latin typeface="Arial" panose="020B0604020202020204" pitchFamily="34" charset="0"/>
                <a:cs typeface="Arial" panose="020B0604020202020204" pitchFamily="34" charset="0"/>
              </a:rPr>
              <a:t>Retouren der Waren vom Endkunden</a:t>
            </a:r>
          </a:p>
          <a:p>
            <a:pPr algn="ctr">
              <a:lnSpc>
                <a:spcPts val="1100"/>
              </a:lnSpc>
            </a:pPr>
            <a:endParaRPr lang="de-DE" sz="800" spc="10" dirty="0">
              <a:latin typeface="Arial" panose="020B0604020202020204" pitchFamily="34" charset="0"/>
              <a:cs typeface="Arial" panose="020B0604020202020204" pitchFamily="34" charset="0"/>
            </a:endParaRPr>
          </a:p>
        </p:txBody>
      </p:sp>
      <p:sp>
        <p:nvSpPr>
          <p:cNvPr id="95" name="object 116">
            <a:extLst>
              <a:ext uri="{FF2B5EF4-FFF2-40B4-BE49-F238E27FC236}">
                <a16:creationId xmlns:a16="http://schemas.microsoft.com/office/drawing/2014/main" id="{265FD717-AC7F-FDA4-7592-0AF478E42A93}"/>
              </a:ext>
            </a:extLst>
          </p:cNvPr>
          <p:cNvSpPr txBox="1"/>
          <p:nvPr/>
        </p:nvSpPr>
        <p:spPr>
          <a:xfrm>
            <a:off x="7512064" y="2746869"/>
            <a:ext cx="1312545" cy="1364773"/>
          </a:xfrm>
          <a:prstGeom prst="rect">
            <a:avLst/>
          </a:prstGeom>
        </p:spPr>
        <p:txBody>
          <a:bodyPr vert="horz" wrap="square" lIns="0" tIns="30901" rIns="0" bIns="0" rtlCol="0">
            <a:spAutoFit/>
          </a:bodyPr>
          <a:lstStyle/>
          <a:p>
            <a:pPr algn="ctr">
              <a:lnSpc>
                <a:spcPts val="1100"/>
              </a:lnSpc>
            </a:pPr>
            <a:r>
              <a:rPr lang="de-DE" sz="800" spc="10" dirty="0">
                <a:latin typeface="Arial" panose="020B0604020202020204" pitchFamily="34" charset="0"/>
                <a:cs typeface="Arial" panose="020B0604020202020204" pitchFamily="34" charset="0"/>
              </a:rPr>
              <a:t>Verteilung von Möbeln </a:t>
            </a:r>
            <a:br>
              <a:rPr lang="de-DE" sz="800" spc="10" dirty="0">
                <a:latin typeface="Arial" panose="020B0604020202020204" pitchFamily="34" charset="0"/>
                <a:cs typeface="Arial" panose="020B0604020202020204" pitchFamily="34" charset="0"/>
              </a:rPr>
            </a:br>
            <a:r>
              <a:rPr lang="de-DE" sz="800" spc="10" dirty="0">
                <a:latin typeface="Arial" panose="020B0604020202020204" pitchFamily="34" charset="0"/>
                <a:cs typeface="Arial" panose="020B0604020202020204" pitchFamily="34" charset="0"/>
              </a:rPr>
              <a:t>an den Endkunden </a:t>
            </a:r>
            <a:br>
              <a:rPr lang="de-DE" sz="800" spc="10" dirty="0">
                <a:latin typeface="Arial" panose="020B0604020202020204" pitchFamily="34" charset="0"/>
                <a:cs typeface="Arial" panose="020B0604020202020204" pitchFamily="34" charset="0"/>
              </a:rPr>
            </a:br>
            <a:r>
              <a:rPr lang="de-DE" sz="800" spc="10" dirty="0">
                <a:latin typeface="Arial" panose="020B0604020202020204" pitchFamily="34" charset="0"/>
                <a:cs typeface="Arial" panose="020B0604020202020204" pitchFamily="34" charset="0"/>
              </a:rPr>
              <a:t>inkl. Serviceleistungen (Verpackungsrück­nahme, Montage &amp; Altgerätrücknahme)</a:t>
            </a:r>
          </a:p>
          <a:p>
            <a:pPr algn="ctr">
              <a:lnSpc>
                <a:spcPts val="1100"/>
              </a:lnSpc>
              <a:spcBef>
                <a:spcPts val="600"/>
              </a:spcBef>
            </a:pPr>
            <a:r>
              <a:rPr lang="de-DE" sz="800" spc="10" dirty="0">
                <a:latin typeface="Arial" panose="020B0604020202020204" pitchFamily="34" charset="0"/>
                <a:cs typeface="Arial" panose="020B0604020202020204" pitchFamily="34" charset="0"/>
              </a:rPr>
              <a:t>Retouren der Waren vom Endkunden</a:t>
            </a:r>
          </a:p>
          <a:p>
            <a:pPr algn="ctr">
              <a:lnSpc>
                <a:spcPts val="1100"/>
              </a:lnSpc>
            </a:pPr>
            <a:endParaRPr lang="de-DE"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90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7C825-CA82-6EA1-33E4-1DFFB7868E1E}"/>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IHRE VORTEILE</a:t>
            </a:r>
          </a:p>
        </p:txBody>
      </p:sp>
      <p:sp>
        <p:nvSpPr>
          <p:cNvPr id="3" name="object 135">
            <a:extLst>
              <a:ext uri="{FF2B5EF4-FFF2-40B4-BE49-F238E27FC236}">
                <a16:creationId xmlns:a16="http://schemas.microsoft.com/office/drawing/2014/main" id="{249C774F-3117-360A-1F33-B9C2A44A1869}"/>
              </a:ext>
            </a:extLst>
          </p:cNvPr>
          <p:cNvSpPr txBox="1"/>
          <p:nvPr/>
        </p:nvSpPr>
        <p:spPr>
          <a:xfrm>
            <a:off x="386917" y="1555247"/>
            <a:ext cx="2808000" cy="250363"/>
          </a:xfrm>
          <a:prstGeom prst="rect">
            <a:avLst/>
          </a:prstGeom>
        </p:spPr>
        <p:txBody>
          <a:bodyPr vert="horz" wrap="square" lIns="0" tIns="6642" rIns="0" bIns="0" rtlCol="0">
            <a:spAutoFit/>
          </a:bodyPr>
          <a:lstStyle/>
          <a:p>
            <a:pPr>
              <a:lnSpc>
                <a:spcPts val="1900"/>
              </a:lnSpc>
            </a:pPr>
            <a:r>
              <a:rPr sz="1600" spc="10" dirty="0">
                <a:solidFill>
                  <a:srgbClr val="083566"/>
                </a:solidFill>
                <a:latin typeface="Arial" panose="020B0604020202020204" pitchFamily="34" charset="0"/>
                <a:cs typeface="Arial" panose="020B0604020202020204" pitchFamily="34" charset="0"/>
              </a:rPr>
              <a:t>VIELFACH AUSGEZEICHNET</a:t>
            </a:r>
          </a:p>
        </p:txBody>
      </p:sp>
      <p:sp>
        <p:nvSpPr>
          <p:cNvPr id="4" name="object 136">
            <a:extLst>
              <a:ext uri="{FF2B5EF4-FFF2-40B4-BE49-F238E27FC236}">
                <a16:creationId xmlns:a16="http://schemas.microsoft.com/office/drawing/2014/main" id="{E0FCC36B-1F64-4453-2C46-F515D11F6EC9}"/>
              </a:ext>
            </a:extLst>
          </p:cNvPr>
          <p:cNvSpPr txBox="1"/>
          <p:nvPr/>
        </p:nvSpPr>
        <p:spPr>
          <a:xfrm>
            <a:off x="386916" y="1885950"/>
            <a:ext cx="2889683" cy="1660721"/>
          </a:xfrm>
          <a:prstGeom prst="rect">
            <a:avLst/>
          </a:prstGeom>
        </p:spPr>
        <p:txBody>
          <a:bodyPr vert="horz" wrap="square" lIns="0" tIns="100213" rIns="0" bIns="0" rtlCol="0">
            <a:spAutoFit/>
          </a:bodyPr>
          <a:lstStyle/>
          <a:p>
            <a:pPr marL="216000" indent="-216000">
              <a:lnSpc>
                <a:spcPts val="1600"/>
              </a:lnSpc>
              <a:spcBef>
                <a:spcPts val="789"/>
              </a:spcBef>
              <a:buChar char="•"/>
              <a:tabLst>
                <a:tab pos="234215" algn="l"/>
                <a:tab pos="234504" algn="l"/>
              </a:tabLst>
            </a:pPr>
            <a:r>
              <a:rPr sz="1200" spc="10" dirty="0">
                <a:latin typeface="Arial" panose="020B0604020202020204" pitchFamily="34" charset="0"/>
                <a:cs typeface="Arial" panose="020B0604020202020204" pitchFamily="34" charset="0"/>
              </a:rPr>
              <a:t>Über 60 Jahre Erfahrung</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Persönliche Beratung vor Ort</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Weltweites qualifiziertes Netzwerk</a:t>
            </a:r>
          </a:p>
          <a:p>
            <a:pPr marL="216000" marR="505974" indent="-216000">
              <a:lnSpc>
                <a:spcPts val="1600"/>
              </a:lnSpc>
              <a:spcBef>
                <a:spcPts val="569"/>
              </a:spcBef>
              <a:buChar char="•"/>
              <a:tabLst>
                <a:tab pos="234215" algn="l"/>
                <a:tab pos="234504" algn="l"/>
              </a:tabLst>
            </a:pPr>
            <a:r>
              <a:rPr sz="1200" spc="10" dirty="0">
                <a:latin typeface="Arial" panose="020B0604020202020204" pitchFamily="34" charset="0"/>
                <a:cs typeface="Arial" panose="020B0604020202020204" pitchFamily="34" charset="0"/>
              </a:rPr>
              <a:t>Vielfach ausgezeichnet – Hohe Kundenzufriedenheit</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Zertifiziert nach ISO-Norm 9001</a:t>
            </a:r>
          </a:p>
        </p:txBody>
      </p:sp>
      <p:pic>
        <p:nvPicPr>
          <p:cNvPr id="5" name="object 137">
            <a:extLst>
              <a:ext uri="{FF2B5EF4-FFF2-40B4-BE49-F238E27FC236}">
                <a16:creationId xmlns:a16="http://schemas.microsoft.com/office/drawing/2014/main" id="{75236945-076E-EC38-287C-D5812B1A86C3}"/>
              </a:ext>
            </a:extLst>
          </p:cNvPr>
          <p:cNvPicPr/>
          <p:nvPr/>
        </p:nvPicPr>
        <p:blipFill>
          <a:blip r:embed="rId2" cstate="print"/>
          <a:stretch>
            <a:fillRect/>
          </a:stretch>
        </p:blipFill>
        <p:spPr>
          <a:xfrm>
            <a:off x="4719041" y="1642063"/>
            <a:ext cx="4189755" cy="2358305"/>
          </a:xfrm>
          <a:prstGeom prst="rect">
            <a:avLst/>
          </a:prstGeom>
        </p:spPr>
      </p:pic>
      <p:pic>
        <p:nvPicPr>
          <p:cNvPr id="6" name="object 143">
            <a:extLst>
              <a:ext uri="{FF2B5EF4-FFF2-40B4-BE49-F238E27FC236}">
                <a16:creationId xmlns:a16="http://schemas.microsoft.com/office/drawing/2014/main" id="{ED7400DF-94D2-49F8-3684-738C4C2BE87D}"/>
              </a:ext>
            </a:extLst>
          </p:cNvPr>
          <p:cNvPicPr/>
          <p:nvPr/>
        </p:nvPicPr>
        <p:blipFill>
          <a:blip r:embed="rId3" cstate="print"/>
          <a:stretch>
            <a:fillRect/>
          </a:stretch>
        </p:blipFill>
        <p:spPr>
          <a:xfrm>
            <a:off x="533400" y="3906314"/>
            <a:ext cx="1423919" cy="570436"/>
          </a:xfrm>
          <a:prstGeom prst="rect">
            <a:avLst/>
          </a:prstGeom>
        </p:spPr>
      </p:pic>
      <p:sp>
        <p:nvSpPr>
          <p:cNvPr id="8" name="Holder 6">
            <a:extLst>
              <a:ext uri="{FF2B5EF4-FFF2-40B4-BE49-F238E27FC236}">
                <a16:creationId xmlns:a16="http://schemas.microsoft.com/office/drawing/2014/main" id="{600FD616-2D3A-03F4-5692-6028C8ABF83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18</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79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1047C-D1EA-F0E3-871D-8C42E970C646}"/>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REFERENZEN</a:t>
            </a:r>
          </a:p>
        </p:txBody>
      </p:sp>
      <p:grpSp>
        <p:nvGrpSpPr>
          <p:cNvPr id="3" name="object 3">
            <a:extLst>
              <a:ext uri="{FF2B5EF4-FFF2-40B4-BE49-F238E27FC236}">
                <a16:creationId xmlns:a16="http://schemas.microsoft.com/office/drawing/2014/main" id="{0A8CC6E8-AFF4-2405-23C2-42A86F75060C}"/>
              </a:ext>
            </a:extLst>
          </p:cNvPr>
          <p:cNvGrpSpPr/>
          <p:nvPr/>
        </p:nvGrpSpPr>
        <p:grpSpPr>
          <a:xfrm>
            <a:off x="343197" y="3080035"/>
            <a:ext cx="1625646" cy="912892"/>
            <a:chOff x="753903" y="6772275"/>
            <a:chExt cx="3574415" cy="2007235"/>
          </a:xfrm>
        </p:grpSpPr>
        <p:sp>
          <p:nvSpPr>
            <p:cNvPr id="4" name="object 4">
              <a:extLst>
                <a:ext uri="{FF2B5EF4-FFF2-40B4-BE49-F238E27FC236}">
                  <a16:creationId xmlns:a16="http://schemas.microsoft.com/office/drawing/2014/main" id="{AD688465-9967-C5D4-8747-588E51513A21}"/>
                </a:ext>
              </a:extLst>
            </p:cNvPr>
            <p:cNvSpPr/>
            <p:nvPr/>
          </p:nvSpPr>
          <p:spPr>
            <a:xfrm>
              <a:off x="753903" y="6772275"/>
              <a:ext cx="3574415" cy="2007235"/>
            </a:xfrm>
            <a:custGeom>
              <a:avLst/>
              <a:gdLst/>
              <a:ahLst/>
              <a:cxnLst/>
              <a:rect l="l" t="t" r="r" b="b"/>
              <a:pathLst>
                <a:path w="3574415" h="2007234">
                  <a:moveTo>
                    <a:pt x="3574383" y="0"/>
                  </a:moveTo>
                  <a:lnTo>
                    <a:pt x="0" y="0"/>
                  </a:lnTo>
                  <a:lnTo>
                    <a:pt x="0" y="2006881"/>
                  </a:lnTo>
                  <a:lnTo>
                    <a:pt x="3574383" y="2006881"/>
                  </a:lnTo>
                  <a:lnTo>
                    <a:pt x="3574383"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11983659-91E5-9111-10C4-32B80905C512}"/>
                </a:ext>
              </a:extLst>
            </p:cNvPr>
            <p:cNvSpPr/>
            <p:nvPr/>
          </p:nvSpPr>
          <p:spPr>
            <a:xfrm>
              <a:off x="1248818" y="7748393"/>
              <a:ext cx="2649220" cy="84455"/>
            </a:xfrm>
            <a:custGeom>
              <a:avLst/>
              <a:gdLst/>
              <a:ahLst/>
              <a:cxnLst/>
              <a:rect l="l" t="t" r="r" b="b"/>
              <a:pathLst>
                <a:path w="2649220" h="84454">
                  <a:moveTo>
                    <a:pt x="2012357" y="17046"/>
                  </a:moveTo>
                  <a:lnTo>
                    <a:pt x="2010668" y="26861"/>
                  </a:lnTo>
                  <a:lnTo>
                    <a:pt x="2009050" y="35991"/>
                  </a:lnTo>
                  <a:lnTo>
                    <a:pt x="2007441" y="44684"/>
                  </a:lnTo>
                  <a:lnTo>
                    <a:pt x="2005781" y="53192"/>
                  </a:lnTo>
                  <a:lnTo>
                    <a:pt x="2232476" y="63045"/>
                  </a:lnTo>
                  <a:lnTo>
                    <a:pt x="2240465" y="28889"/>
                  </a:lnTo>
                  <a:lnTo>
                    <a:pt x="2012357" y="17046"/>
                  </a:lnTo>
                  <a:close/>
                </a:path>
                <a:path w="2649220" h="84454">
                  <a:moveTo>
                    <a:pt x="2397309" y="38574"/>
                  </a:moveTo>
                  <a:lnTo>
                    <a:pt x="2389780" y="70636"/>
                  </a:lnTo>
                  <a:lnTo>
                    <a:pt x="2640265" y="84290"/>
                  </a:lnTo>
                  <a:lnTo>
                    <a:pt x="2648641" y="56301"/>
                  </a:lnTo>
                  <a:lnTo>
                    <a:pt x="2397309" y="38574"/>
                  </a:lnTo>
                  <a:close/>
                </a:path>
                <a:path w="2649220" h="84454">
                  <a:moveTo>
                    <a:pt x="1641614" y="4020"/>
                  </a:moveTo>
                  <a:lnTo>
                    <a:pt x="1638672" y="40899"/>
                  </a:lnTo>
                  <a:lnTo>
                    <a:pt x="1866665" y="47862"/>
                  </a:lnTo>
                  <a:lnTo>
                    <a:pt x="1871597" y="11099"/>
                  </a:lnTo>
                  <a:lnTo>
                    <a:pt x="1641614" y="4020"/>
                  </a:lnTo>
                  <a:close/>
                </a:path>
                <a:path w="2649220" h="84454">
                  <a:moveTo>
                    <a:pt x="823671" y="11727"/>
                  </a:moveTo>
                  <a:lnTo>
                    <a:pt x="718586" y="16562"/>
                  </a:lnTo>
                  <a:lnTo>
                    <a:pt x="411694" y="34323"/>
                  </a:lnTo>
                  <a:lnTo>
                    <a:pt x="415830" y="58291"/>
                  </a:lnTo>
                  <a:lnTo>
                    <a:pt x="739090" y="45812"/>
                  </a:lnTo>
                  <a:lnTo>
                    <a:pt x="827011" y="43558"/>
                  </a:lnTo>
                  <a:lnTo>
                    <a:pt x="823671" y="11727"/>
                  </a:lnTo>
                  <a:close/>
                </a:path>
                <a:path w="2649220" h="84454">
                  <a:moveTo>
                    <a:pt x="287300" y="43108"/>
                  </a:moveTo>
                  <a:lnTo>
                    <a:pt x="182228" y="51269"/>
                  </a:lnTo>
                  <a:lnTo>
                    <a:pt x="0" y="67746"/>
                  </a:lnTo>
                  <a:lnTo>
                    <a:pt x="8837" y="78447"/>
                  </a:lnTo>
                  <a:lnTo>
                    <a:pt x="17046" y="77882"/>
                  </a:lnTo>
                  <a:lnTo>
                    <a:pt x="292169" y="63956"/>
                  </a:lnTo>
                  <a:lnTo>
                    <a:pt x="287300" y="43108"/>
                  </a:lnTo>
                  <a:close/>
                </a:path>
                <a:path w="2649220" h="84454">
                  <a:moveTo>
                    <a:pt x="1306169" y="0"/>
                  </a:moveTo>
                  <a:lnTo>
                    <a:pt x="1159606" y="1315"/>
                  </a:lnTo>
                  <a:lnTo>
                    <a:pt x="951688" y="6743"/>
                  </a:lnTo>
                  <a:lnTo>
                    <a:pt x="953552" y="39935"/>
                  </a:lnTo>
                  <a:lnTo>
                    <a:pt x="1269231" y="35625"/>
                  </a:lnTo>
                  <a:lnTo>
                    <a:pt x="1384135" y="35517"/>
                  </a:lnTo>
                  <a:lnTo>
                    <a:pt x="1372219" y="8439"/>
                  </a:lnTo>
                  <a:lnTo>
                    <a:pt x="1366670" y="115"/>
                  </a:lnTo>
                  <a:lnTo>
                    <a:pt x="1306169" y="0"/>
                  </a:lnTo>
                  <a:close/>
                </a:path>
                <a:path w="2649220" h="84454">
                  <a:moveTo>
                    <a:pt x="1384135" y="35517"/>
                  </a:moveTo>
                  <a:lnTo>
                    <a:pt x="1321237" y="35517"/>
                  </a:lnTo>
                  <a:lnTo>
                    <a:pt x="1384282" y="35852"/>
                  </a:lnTo>
                  <a:lnTo>
                    <a:pt x="1384135" y="35517"/>
                  </a:lnTo>
                  <a:close/>
                </a:path>
                <a:path w="2649220" h="84454">
                  <a:moveTo>
                    <a:pt x="1414867" y="450"/>
                  </a:moveTo>
                  <a:lnTo>
                    <a:pt x="1413004" y="36197"/>
                  </a:lnTo>
                  <a:lnTo>
                    <a:pt x="1560329" y="38972"/>
                  </a:lnTo>
                  <a:lnTo>
                    <a:pt x="1562769" y="2376"/>
                  </a:lnTo>
                  <a:lnTo>
                    <a:pt x="1414867" y="45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8B2C4F4C-A5A5-A846-625B-E754CCC50908}"/>
                </a:ext>
              </a:extLst>
            </p:cNvPr>
            <p:cNvSpPr/>
            <p:nvPr/>
          </p:nvSpPr>
          <p:spPr>
            <a:xfrm>
              <a:off x="1053905" y="7524917"/>
              <a:ext cx="2835275" cy="518159"/>
            </a:xfrm>
            <a:custGeom>
              <a:avLst/>
              <a:gdLst/>
              <a:ahLst/>
              <a:cxnLst/>
              <a:rect l="l" t="t" r="r" b="b"/>
              <a:pathLst>
                <a:path w="2835275" h="518159">
                  <a:moveTo>
                    <a:pt x="1833525" y="264368"/>
                  </a:moveTo>
                  <a:lnTo>
                    <a:pt x="1813075" y="517806"/>
                  </a:lnTo>
                  <a:lnTo>
                    <a:pt x="2195828" y="517806"/>
                  </a:lnTo>
                  <a:lnTo>
                    <a:pt x="2239111" y="514122"/>
                  </a:lnTo>
                  <a:lnTo>
                    <a:pt x="2282564" y="502651"/>
                  </a:lnTo>
                  <a:lnTo>
                    <a:pt x="2323704" y="482762"/>
                  </a:lnTo>
                  <a:lnTo>
                    <a:pt x="2360048" y="453825"/>
                  </a:lnTo>
                  <a:lnTo>
                    <a:pt x="2389114" y="415208"/>
                  </a:lnTo>
                  <a:lnTo>
                    <a:pt x="2394004" y="402814"/>
                  </a:lnTo>
                  <a:lnTo>
                    <a:pt x="2043791" y="402814"/>
                  </a:lnTo>
                  <a:lnTo>
                    <a:pt x="2061581" y="271342"/>
                  </a:lnTo>
                  <a:lnTo>
                    <a:pt x="1833525" y="264368"/>
                  </a:lnTo>
                  <a:close/>
                </a:path>
                <a:path w="2835275" h="518159">
                  <a:moveTo>
                    <a:pt x="2200697" y="276661"/>
                  </a:moveTo>
                  <a:lnTo>
                    <a:pt x="2192655" y="314220"/>
                  </a:lnTo>
                  <a:lnTo>
                    <a:pt x="2176653" y="358199"/>
                  </a:lnTo>
                  <a:lnTo>
                    <a:pt x="2121816" y="399017"/>
                  </a:lnTo>
                  <a:lnTo>
                    <a:pt x="2083674" y="402814"/>
                  </a:lnTo>
                  <a:lnTo>
                    <a:pt x="2394004" y="402814"/>
                  </a:lnTo>
                  <a:lnTo>
                    <a:pt x="2408418" y="366282"/>
                  </a:lnTo>
                  <a:lnTo>
                    <a:pt x="2420877" y="314220"/>
                  </a:lnTo>
                  <a:lnTo>
                    <a:pt x="2427392" y="286462"/>
                  </a:lnTo>
                  <a:lnTo>
                    <a:pt x="2200697" y="276661"/>
                  </a:lnTo>
                  <a:close/>
                </a:path>
                <a:path w="2835275" h="518159">
                  <a:moveTo>
                    <a:pt x="1516152" y="258997"/>
                  </a:moveTo>
                  <a:lnTo>
                    <a:pt x="1464146" y="259105"/>
                  </a:lnTo>
                  <a:lnTo>
                    <a:pt x="1148467" y="263353"/>
                  </a:lnTo>
                  <a:lnTo>
                    <a:pt x="1162917" y="517743"/>
                  </a:lnTo>
                  <a:lnTo>
                    <a:pt x="1295803" y="517743"/>
                  </a:lnTo>
                  <a:lnTo>
                    <a:pt x="1293028" y="260693"/>
                  </a:lnTo>
                  <a:lnTo>
                    <a:pt x="1579797" y="260693"/>
                  </a:lnTo>
                  <a:lnTo>
                    <a:pt x="1579197" y="259332"/>
                  </a:lnTo>
                  <a:lnTo>
                    <a:pt x="1516152" y="258997"/>
                  </a:lnTo>
                  <a:close/>
                </a:path>
                <a:path w="2835275" h="518159">
                  <a:moveTo>
                    <a:pt x="1579797" y="260693"/>
                  </a:moveTo>
                  <a:lnTo>
                    <a:pt x="1293028" y="260693"/>
                  </a:lnTo>
                  <a:lnTo>
                    <a:pt x="1485106" y="517743"/>
                  </a:lnTo>
                  <a:lnTo>
                    <a:pt x="1738135" y="517743"/>
                  </a:lnTo>
                  <a:lnTo>
                    <a:pt x="1751532" y="317843"/>
                  </a:lnTo>
                  <a:lnTo>
                    <a:pt x="1604966" y="317843"/>
                  </a:lnTo>
                  <a:lnTo>
                    <a:pt x="1579797" y="260693"/>
                  </a:lnTo>
                  <a:close/>
                </a:path>
                <a:path w="2835275" h="518159">
                  <a:moveTo>
                    <a:pt x="1607909" y="259677"/>
                  </a:moveTo>
                  <a:lnTo>
                    <a:pt x="1604966" y="317843"/>
                  </a:lnTo>
                  <a:lnTo>
                    <a:pt x="1751532" y="317843"/>
                  </a:lnTo>
                  <a:lnTo>
                    <a:pt x="1755244" y="262452"/>
                  </a:lnTo>
                  <a:lnTo>
                    <a:pt x="1607909" y="259677"/>
                  </a:lnTo>
                  <a:close/>
                </a:path>
                <a:path w="2835275" h="518159">
                  <a:moveTo>
                    <a:pt x="1021926" y="267038"/>
                  </a:moveTo>
                  <a:lnTo>
                    <a:pt x="933990" y="269290"/>
                  </a:lnTo>
                  <a:lnTo>
                    <a:pt x="610745" y="281761"/>
                  </a:lnTo>
                  <a:lnTo>
                    <a:pt x="651351" y="517806"/>
                  </a:lnTo>
                  <a:lnTo>
                    <a:pt x="1096867" y="517806"/>
                  </a:lnTo>
                  <a:lnTo>
                    <a:pt x="1088542" y="404176"/>
                  </a:lnTo>
                  <a:lnTo>
                    <a:pt x="872099" y="404176"/>
                  </a:lnTo>
                  <a:lnTo>
                    <a:pt x="862413" y="336366"/>
                  </a:lnTo>
                  <a:lnTo>
                    <a:pt x="1029172" y="336366"/>
                  </a:lnTo>
                  <a:lnTo>
                    <a:pt x="1021926" y="267038"/>
                  </a:lnTo>
                  <a:close/>
                </a:path>
                <a:path w="2835275" h="518159">
                  <a:moveTo>
                    <a:pt x="2584696" y="294116"/>
                  </a:moveTo>
                  <a:lnTo>
                    <a:pt x="2532352" y="517806"/>
                  </a:lnTo>
                  <a:lnTo>
                    <a:pt x="2772072" y="517806"/>
                  </a:lnTo>
                  <a:lnTo>
                    <a:pt x="2835180" y="307760"/>
                  </a:lnTo>
                  <a:lnTo>
                    <a:pt x="2584696" y="294116"/>
                  </a:lnTo>
                  <a:close/>
                </a:path>
                <a:path w="2835275" h="518159">
                  <a:moveTo>
                    <a:pt x="495932" y="0"/>
                  </a:moveTo>
                  <a:lnTo>
                    <a:pt x="0" y="0"/>
                  </a:lnTo>
                  <a:lnTo>
                    <a:pt x="85191" y="303802"/>
                  </a:lnTo>
                  <a:lnTo>
                    <a:pt x="145367" y="517691"/>
                  </a:lnTo>
                  <a:lnTo>
                    <a:pt x="381737" y="517691"/>
                  </a:lnTo>
                  <a:lnTo>
                    <a:pt x="342952" y="349109"/>
                  </a:lnTo>
                  <a:lnTo>
                    <a:pt x="501366" y="349109"/>
                  </a:lnTo>
                  <a:lnTo>
                    <a:pt x="490555" y="301980"/>
                  </a:lnTo>
                  <a:lnTo>
                    <a:pt x="203742" y="301980"/>
                  </a:lnTo>
                  <a:lnTo>
                    <a:pt x="197700" y="294399"/>
                  </a:lnTo>
                  <a:lnTo>
                    <a:pt x="195041" y="291111"/>
                  </a:lnTo>
                  <a:lnTo>
                    <a:pt x="402602" y="272580"/>
                  </a:lnTo>
                  <a:lnTo>
                    <a:pt x="482152" y="266452"/>
                  </a:lnTo>
                  <a:lnTo>
                    <a:pt x="466928" y="201564"/>
                  </a:lnTo>
                  <a:lnTo>
                    <a:pt x="309236" y="201564"/>
                  </a:lnTo>
                  <a:lnTo>
                    <a:pt x="291111" y="124352"/>
                  </a:lnTo>
                  <a:lnTo>
                    <a:pt x="522036" y="124352"/>
                  </a:lnTo>
                  <a:lnTo>
                    <a:pt x="495932" y="0"/>
                  </a:lnTo>
                  <a:close/>
                </a:path>
                <a:path w="2835275" h="518159">
                  <a:moveTo>
                    <a:pt x="487231" y="287488"/>
                  </a:moveTo>
                  <a:lnTo>
                    <a:pt x="207930" y="301697"/>
                  </a:lnTo>
                  <a:lnTo>
                    <a:pt x="203742" y="301980"/>
                  </a:lnTo>
                  <a:lnTo>
                    <a:pt x="490555" y="301980"/>
                  </a:lnTo>
                  <a:lnTo>
                    <a:pt x="487231" y="287488"/>
                  </a:lnTo>
                  <a:close/>
                </a:path>
              </a:pathLst>
            </a:custGeom>
            <a:solidFill>
              <a:srgbClr val="004511"/>
            </a:solidFill>
          </p:spPr>
          <p:txBody>
            <a:bodyPr wrap="square" lIns="0" tIns="0" rIns="0" bIns="0" rtlCol="0"/>
            <a:lstStyle/>
            <a:p>
              <a:endParaRPr/>
            </a:p>
          </p:txBody>
        </p:sp>
        <p:pic>
          <p:nvPicPr>
            <p:cNvPr id="7" name="object 7">
              <a:extLst>
                <a:ext uri="{FF2B5EF4-FFF2-40B4-BE49-F238E27FC236}">
                  <a16:creationId xmlns:a16="http://schemas.microsoft.com/office/drawing/2014/main" id="{62F52AAC-A240-0EA3-A02D-F540A8107DA7}"/>
                </a:ext>
              </a:extLst>
            </p:cNvPr>
            <p:cNvPicPr/>
            <p:nvPr/>
          </p:nvPicPr>
          <p:blipFill>
            <a:blip r:embed="rId2" cstate="print"/>
            <a:stretch>
              <a:fillRect/>
            </a:stretch>
          </p:blipFill>
          <p:spPr>
            <a:xfrm>
              <a:off x="1053789" y="7524765"/>
              <a:ext cx="3082867" cy="303833"/>
            </a:xfrm>
            <a:prstGeom prst="rect">
              <a:avLst/>
            </a:prstGeom>
          </p:spPr>
        </p:pic>
      </p:grpSp>
      <p:grpSp>
        <p:nvGrpSpPr>
          <p:cNvPr id="8" name="object 8">
            <a:extLst>
              <a:ext uri="{FF2B5EF4-FFF2-40B4-BE49-F238E27FC236}">
                <a16:creationId xmlns:a16="http://schemas.microsoft.com/office/drawing/2014/main" id="{14FCAF65-974C-C2D6-7941-F5535C17A006}"/>
              </a:ext>
            </a:extLst>
          </p:cNvPr>
          <p:cNvGrpSpPr/>
          <p:nvPr/>
        </p:nvGrpSpPr>
        <p:grpSpPr>
          <a:xfrm>
            <a:off x="2051190" y="2081309"/>
            <a:ext cx="1640086" cy="918668"/>
            <a:chOff x="4509380" y="4576310"/>
            <a:chExt cx="3606165" cy="2019935"/>
          </a:xfrm>
        </p:grpSpPr>
        <p:pic>
          <p:nvPicPr>
            <p:cNvPr id="9" name="object 9">
              <a:extLst>
                <a:ext uri="{FF2B5EF4-FFF2-40B4-BE49-F238E27FC236}">
                  <a16:creationId xmlns:a16="http://schemas.microsoft.com/office/drawing/2014/main" id="{85B55241-09EA-4A2D-773D-A62EABACE370}"/>
                </a:ext>
              </a:extLst>
            </p:cNvPr>
            <p:cNvPicPr/>
            <p:nvPr/>
          </p:nvPicPr>
          <p:blipFill>
            <a:blip r:embed="rId3" cstate="print"/>
            <a:stretch>
              <a:fillRect/>
            </a:stretch>
          </p:blipFill>
          <p:spPr>
            <a:xfrm>
              <a:off x="4509380" y="4589116"/>
              <a:ext cx="3574383" cy="2006870"/>
            </a:xfrm>
            <a:prstGeom prst="rect">
              <a:avLst/>
            </a:prstGeom>
          </p:spPr>
        </p:pic>
        <p:sp>
          <p:nvSpPr>
            <p:cNvPr id="10" name="object 10">
              <a:extLst>
                <a:ext uri="{FF2B5EF4-FFF2-40B4-BE49-F238E27FC236}">
                  <a16:creationId xmlns:a16="http://schemas.microsoft.com/office/drawing/2014/main" id="{D88A200D-3CAF-1B37-D3DB-D1C0285F92A9}"/>
                </a:ext>
              </a:extLst>
            </p:cNvPr>
            <p:cNvSpPr/>
            <p:nvPr/>
          </p:nvSpPr>
          <p:spPr>
            <a:xfrm>
              <a:off x="4512951"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11" name="object 11">
              <a:extLst>
                <a:ext uri="{FF2B5EF4-FFF2-40B4-BE49-F238E27FC236}">
                  <a16:creationId xmlns:a16="http://schemas.microsoft.com/office/drawing/2014/main" id="{B505604E-F7B6-B235-4542-C1EA7991F396}"/>
                </a:ext>
              </a:extLst>
            </p:cNvPr>
            <p:cNvSpPr/>
            <p:nvPr/>
          </p:nvSpPr>
          <p:spPr>
            <a:xfrm>
              <a:off x="5765368" y="5354783"/>
              <a:ext cx="2120900" cy="492125"/>
            </a:xfrm>
            <a:custGeom>
              <a:avLst/>
              <a:gdLst/>
              <a:ahLst/>
              <a:cxnLst/>
              <a:rect l="l" t="t" r="r" b="b"/>
              <a:pathLst>
                <a:path w="2120900" h="492125">
                  <a:moveTo>
                    <a:pt x="384302" y="350507"/>
                  </a:moveTo>
                  <a:lnTo>
                    <a:pt x="371106" y="293560"/>
                  </a:lnTo>
                  <a:lnTo>
                    <a:pt x="342061" y="259207"/>
                  </a:lnTo>
                  <a:lnTo>
                    <a:pt x="299808" y="237337"/>
                  </a:lnTo>
                  <a:lnTo>
                    <a:pt x="337185" y="223456"/>
                  </a:lnTo>
                  <a:lnTo>
                    <a:pt x="356387" y="208876"/>
                  </a:lnTo>
                  <a:lnTo>
                    <a:pt x="359867" y="196926"/>
                  </a:lnTo>
                  <a:lnTo>
                    <a:pt x="363448" y="184645"/>
                  </a:lnTo>
                  <a:lnTo>
                    <a:pt x="364464" y="141820"/>
                  </a:lnTo>
                  <a:lnTo>
                    <a:pt x="359689" y="110223"/>
                  </a:lnTo>
                  <a:lnTo>
                    <a:pt x="357454" y="95427"/>
                  </a:lnTo>
                  <a:lnTo>
                    <a:pt x="337642" y="59410"/>
                  </a:lnTo>
                  <a:lnTo>
                    <a:pt x="306857" y="33731"/>
                  </a:lnTo>
                  <a:lnTo>
                    <a:pt x="266941" y="18351"/>
                  </a:lnTo>
                  <a:lnTo>
                    <a:pt x="260134" y="17614"/>
                  </a:lnTo>
                  <a:lnTo>
                    <a:pt x="260134" y="336550"/>
                  </a:lnTo>
                  <a:lnTo>
                    <a:pt x="255689" y="358038"/>
                  </a:lnTo>
                  <a:lnTo>
                    <a:pt x="243319" y="372364"/>
                  </a:lnTo>
                  <a:lnTo>
                    <a:pt x="224485" y="380352"/>
                  </a:lnTo>
                  <a:lnTo>
                    <a:pt x="200609" y="382841"/>
                  </a:lnTo>
                  <a:lnTo>
                    <a:pt x="115366" y="382841"/>
                  </a:lnTo>
                  <a:lnTo>
                    <a:pt x="115366" y="290982"/>
                  </a:lnTo>
                  <a:lnTo>
                    <a:pt x="198412" y="290982"/>
                  </a:lnTo>
                  <a:lnTo>
                    <a:pt x="225717" y="294284"/>
                  </a:lnTo>
                  <a:lnTo>
                    <a:pt x="244970" y="303568"/>
                  </a:lnTo>
                  <a:lnTo>
                    <a:pt x="256374" y="317957"/>
                  </a:lnTo>
                  <a:lnTo>
                    <a:pt x="260134" y="336550"/>
                  </a:lnTo>
                  <a:lnTo>
                    <a:pt x="260134" y="17614"/>
                  </a:lnTo>
                  <a:lnTo>
                    <a:pt x="243967" y="15862"/>
                  </a:lnTo>
                  <a:lnTo>
                    <a:pt x="243967" y="154305"/>
                  </a:lnTo>
                  <a:lnTo>
                    <a:pt x="240969" y="169646"/>
                  </a:lnTo>
                  <a:lnTo>
                    <a:pt x="232117" y="183337"/>
                  </a:lnTo>
                  <a:lnTo>
                    <a:pt x="217614" y="193154"/>
                  </a:lnTo>
                  <a:lnTo>
                    <a:pt x="197675" y="196926"/>
                  </a:lnTo>
                  <a:lnTo>
                    <a:pt x="113906" y="196926"/>
                  </a:lnTo>
                  <a:lnTo>
                    <a:pt x="113906" y="110223"/>
                  </a:lnTo>
                  <a:lnTo>
                    <a:pt x="199872" y="110223"/>
                  </a:lnTo>
                  <a:lnTo>
                    <a:pt x="217919" y="113398"/>
                  </a:lnTo>
                  <a:lnTo>
                    <a:pt x="231838" y="122351"/>
                  </a:lnTo>
                  <a:lnTo>
                    <a:pt x="240792" y="136258"/>
                  </a:lnTo>
                  <a:lnTo>
                    <a:pt x="243967" y="154305"/>
                  </a:lnTo>
                  <a:lnTo>
                    <a:pt x="243967" y="15862"/>
                  </a:lnTo>
                  <a:lnTo>
                    <a:pt x="219710" y="13220"/>
                  </a:lnTo>
                  <a:lnTo>
                    <a:pt x="0" y="13220"/>
                  </a:lnTo>
                  <a:lnTo>
                    <a:pt x="0" y="480555"/>
                  </a:lnTo>
                  <a:lnTo>
                    <a:pt x="238810" y="480555"/>
                  </a:lnTo>
                  <a:lnTo>
                    <a:pt x="282168" y="474586"/>
                  </a:lnTo>
                  <a:lnTo>
                    <a:pt x="321767" y="457428"/>
                  </a:lnTo>
                  <a:lnTo>
                    <a:pt x="354253" y="430250"/>
                  </a:lnTo>
                  <a:lnTo>
                    <a:pt x="376224" y="394220"/>
                  </a:lnTo>
                  <a:lnTo>
                    <a:pt x="378333" y="382841"/>
                  </a:lnTo>
                  <a:lnTo>
                    <a:pt x="384302" y="350507"/>
                  </a:lnTo>
                  <a:close/>
                </a:path>
                <a:path w="2120900" h="492125">
                  <a:moveTo>
                    <a:pt x="851636" y="246151"/>
                  </a:moveTo>
                  <a:lnTo>
                    <a:pt x="847991" y="196405"/>
                  </a:lnTo>
                  <a:lnTo>
                    <a:pt x="837234" y="150266"/>
                  </a:lnTo>
                  <a:lnTo>
                    <a:pt x="821804" y="113893"/>
                  </a:lnTo>
                  <a:lnTo>
                    <a:pt x="819594" y="108673"/>
                  </a:lnTo>
                  <a:lnTo>
                    <a:pt x="795337" y="72567"/>
                  </a:lnTo>
                  <a:lnTo>
                    <a:pt x="764705" y="42862"/>
                  </a:lnTo>
                  <a:lnTo>
                    <a:pt x="737019" y="26009"/>
                  </a:lnTo>
                  <a:lnTo>
                    <a:pt x="737019" y="246151"/>
                  </a:lnTo>
                  <a:lnTo>
                    <a:pt x="730694" y="297942"/>
                  </a:lnTo>
                  <a:lnTo>
                    <a:pt x="711847" y="340220"/>
                  </a:lnTo>
                  <a:lnTo>
                    <a:pt x="680593" y="368706"/>
                  </a:lnTo>
                  <a:lnTo>
                    <a:pt x="637082" y="379158"/>
                  </a:lnTo>
                  <a:lnTo>
                    <a:pt x="593674" y="368706"/>
                  </a:lnTo>
                  <a:lnTo>
                    <a:pt x="562673" y="340220"/>
                  </a:lnTo>
                  <a:lnTo>
                    <a:pt x="544080" y="297942"/>
                  </a:lnTo>
                  <a:lnTo>
                    <a:pt x="537883" y="246151"/>
                  </a:lnTo>
                  <a:lnTo>
                    <a:pt x="544080" y="194500"/>
                  </a:lnTo>
                  <a:lnTo>
                    <a:pt x="562673" y="152476"/>
                  </a:lnTo>
                  <a:lnTo>
                    <a:pt x="593674" y="124231"/>
                  </a:lnTo>
                  <a:lnTo>
                    <a:pt x="637082" y="113893"/>
                  </a:lnTo>
                  <a:lnTo>
                    <a:pt x="680593" y="124333"/>
                  </a:lnTo>
                  <a:lnTo>
                    <a:pt x="711847" y="152755"/>
                  </a:lnTo>
                  <a:lnTo>
                    <a:pt x="730694" y="194805"/>
                  </a:lnTo>
                  <a:lnTo>
                    <a:pt x="737019" y="246151"/>
                  </a:lnTo>
                  <a:lnTo>
                    <a:pt x="737019" y="26009"/>
                  </a:lnTo>
                  <a:lnTo>
                    <a:pt x="727951" y="20485"/>
                  </a:lnTo>
                  <a:lnTo>
                    <a:pt x="685330" y="6375"/>
                  </a:lnTo>
                  <a:lnTo>
                    <a:pt x="637082" y="1473"/>
                  </a:lnTo>
                  <a:lnTo>
                    <a:pt x="589038" y="6375"/>
                  </a:lnTo>
                  <a:lnTo>
                    <a:pt x="546519" y="20485"/>
                  </a:lnTo>
                  <a:lnTo>
                    <a:pt x="509778" y="42862"/>
                  </a:lnTo>
                  <a:lnTo>
                    <a:pt x="479094" y="72567"/>
                  </a:lnTo>
                  <a:lnTo>
                    <a:pt x="454761" y="108673"/>
                  </a:lnTo>
                  <a:lnTo>
                    <a:pt x="437032" y="150266"/>
                  </a:lnTo>
                  <a:lnTo>
                    <a:pt x="426199" y="196405"/>
                  </a:lnTo>
                  <a:lnTo>
                    <a:pt x="422516" y="246151"/>
                  </a:lnTo>
                  <a:lnTo>
                    <a:pt x="426199" y="296125"/>
                  </a:lnTo>
                  <a:lnTo>
                    <a:pt x="437032" y="342353"/>
                  </a:lnTo>
                  <a:lnTo>
                    <a:pt x="454761" y="383959"/>
                  </a:lnTo>
                  <a:lnTo>
                    <a:pt x="479094" y="420027"/>
                  </a:lnTo>
                  <a:lnTo>
                    <a:pt x="509778" y="449656"/>
                  </a:lnTo>
                  <a:lnTo>
                    <a:pt x="546519" y="471944"/>
                  </a:lnTo>
                  <a:lnTo>
                    <a:pt x="589038" y="485978"/>
                  </a:lnTo>
                  <a:lnTo>
                    <a:pt x="637082" y="490855"/>
                  </a:lnTo>
                  <a:lnTo>
                    <a:pt x="685330" y="485978"/>
                  </a:lnTo>
                  <a:lnTo>
                    <a:pt x="727951" y="471944"/>
                  </a:lnTo>
                  <a:lnTo>
                    <a:pt x="764705" y="449656"/>
                  </a:lnTo>
                  <a:lnTo>
                    <a:pt x="795337" y="420027"/>
                  </a:lnTo>
                  <a:lnTo>
                    <a:pt x="819594" y="383959"/>
                  </a:lnTo>
                  <a:lnTo>
                    <a:pt x="821626" y="379158"/>
                  </a:lnTo>
                  <a:lnTo>
                    <a:pt x="837234" y="342353"/>
                  </a:lnTo>
                  <a:lnTo>
                    <a:pt x="847991" y="296125"/>
                  </a:lnTo>
                  <a:lnTo>
                    <a:pt x="851636" y="246151"/>
                  </a:lnTo>
                  <a:close/>
                </a:path>
                <a:path w="2120900" h="492125">
                  <a:moveTo>
                    <a:pt x="1247698" y="337273"/>
                  </a:moveTo>
                  <a:lnTo>
                    <a:pt x="1239113" y="283032"/>
                  </a:lnTo>
                  <a:lnTo>
                    <a:pt x="1215542" y="245605"/>
                  </a:lnTo>
                  <a:lnTo>
                    <a:pt x="1181569" y="221195"/>
                  </a:lnTo>
                  <a:lnTo>
                    <a:pt x="1141768" y="205994"/>
                  </a:lnTo>
                  <a:lnTo>
                    <a:pt x="1100734" y="196189"/>
                  </a:lnTo>
                  <a:lnTo>
                    <a:pt x="1084567" y="192519"/>
                  </a:lnTo>
                  <a:lnTo>
                    <a:pt x="1056690" y="185788"/>
                  </a:lnTo>
                  <a:lnTo>
                    <a:pt x="1034059" y="176720"/>
                  </a:lnTo>
                  <a:lnTo>
                    <a:pt x="1018857" y="163791"/>
                  </a:lnTo>
                  <a:lnTo>
                    <a:pt x="1013294" y="145491"/>
                  </a:lnTo>
                  <a:lnTo>
                    <a:pt x="1018413" y="125704"/>
                  </a:lnTo>
                  <a:lnTo>
                    <a:pt x="1031659" y="112242"/>
                  </a:lnTo>
                  <a:lnTo>
                    <a:pt x="1049870" y="104584"/>
                  </a:lnTo>
                  <a:lnTo>
                    <a:pt x="1069886" y="102146"/>
                  </a:lnTo>
                  <a:lnTo>
                    <a:pt x="1098130" y="105511"/>
                  </a:lnTo>
                  <a:lnTo>
                    <a:pt x="1123975" y="114731"/>
                  </a:lnTo>
                  <a:lnTo>
                    <a:pt x="1146644" y="128485"/>
                  </a:lnTo>
                  <a:lnTo>
                    <a:pt x="1165390" y="145491"/>
                  </a:lnTo>
                  <a:lnTo>
                    <a:pt x="1238148" y="73482"/>
                  </a:lnTo>
                  <a:lnTo>
                    <a:pt x="1209344" y="46189"/>
                  </a:lnTo>
                  <a:lnTo>
                    <a:pt x="1171917" y="22694"/>
                  </a:lnTo>
                  <a:lnTo>
                    <a:pt x="1124991" y="6210"/>
                  </a:lnTo>
                  <a:lnTo>
                    <a:pt x="1067676" y="0"/>
                  </a:lnTo>
                  <a:lnTo>
                    <a:pt x="1020699" y="4508"/>
                  </a:lnTo>
                  <a:lnTo>
                    <a:pt x="979144" y="17691"/>
                  </a:lnTo>
                  <a:lnTo>
                    <a:pt x="944410" y="39039"/>
                  </a:lnTo>
                  <a:lnTo>
                    <a:pt x="917879" y="68033"/>
                  </a:lnTo>
                  <a:lnTo>
                    <a:pt x="900950" y="104178"/>
                  </a:lnTo>
                  <a:lnTo>
                    <a:pt x="894994" y="146964"/>
                  </a:lnTo>
                  <a:lnTo>
                    <a:pt x="901852" y="192239"/>
                  </a:lnTo>
                  <a:lnTo>
                    <a:pt x="920902" y="228104"/>
                  </a:lnTo>
                  <a:lnTo>
                    <a:pt x="949909" y="255371"/>
                  </a:lnTo>
                  <a:lnTo>
                    <a:pt x="986599" y="274828"/>
                  </a:lnTo>
                  <a:lnTo>
                    <a:pt x="1028725" y="287312"/>
                  </a:lnTo>
                  <a:lnTo>
                    <a:pt x="1083716" y="300164"/>
                  </a:lnTo>
                  <a:lnTo>
                    <a:pt x="1109649" y="310362"/>
                  </a:lnTo>
                  <a:lnTo>
                    <a:pt x="1124153" y="323735"/>
                  </a:lnTo>
                  <a:lnTo>
                    <a:pt x="1128661" y="342417"/>
                  </a:lnTo>
                  <a:lnTo>
                    <a:pt x="1124165" y="361429"/>
                  </a:lnTo>
                  <a:lnTo>
                    <a:pt x="1111389" y="376034"/>
                  </a:lnTo>
                  <a:lnTo>
                    <a:pt x="1091463" y="385406"/>
                  </a:lnTo>
                  <a:lnTo>
                    <a:pt x="1065466" y="388708"/>
                  </a:lnTo>
                  <a:lnTo>
                    <a:pt x="1032205" y="384975"/>
                  </a:lnTo>
                  <a:lnTo>
                    <a:pt x="1001077" y="373735"/>
                  </a:lnTo>
                  <a:lnTo>
                    <a:pt x="972578" y="354926"/>
                  </a:lnTo>
                  <a:lnTo>
                    <a:pt x="947166" y="328460"/>
                  </a:lnTo>
                  <a:lnTo>
                    <a:pt x="872959" y="401942"/>
                  </a:lnTo>
                  <a:lnTo>
                    <a:pt x="899261" y="429933"/>
                  </a:lnTo>
                  <a:lnTo>
                    <a:pt x="930021" y="453986"/>
                  </a:lnTo>
                  <a:lnTo>
                    <a:pt x="967016" y="472782"/>
                  </a:lnTo>
                  <a:lnTo>
                    <a:pt x="1012063" y="485013"/>
                  </a:lnTo>
                  <a:lnTo>
                    <a:pt x="1066939" y="489381"/>
                  </a:lnTo>
                  <a:lnTo>
                    <a:pt x="1110691" y="485203"/>
                  </a:lnTo>
                  <a:lnTo>
                    <a:pt x="1152664" y="472643"/>
                  </a:lnTo>
                  <a:lnTo>
                    <a:pt x="1190104" y="451624"/>
                  </a:lnTo>
                  <a:lnTo>
                    <a:pt x="1220266" y="422109"/>
                  </a:lnTo>
                  <a:lnTo>
                    <a:pt x="1240383" y="384009"/>
                  </a:lnTo>
                  <a:lnTo>
                    <a:pt x="1247698" y="337273"/>
                  </a:lnTo>
                  <a:close/>
                </a:path>
                <a:path w="2120900" h="492125">
                  <a:moveTo>
                    <a:pt x="1687106" y="390182"/>
                  </a:moveTo>
                  <a:lnTo>
                    <a:pt x="1592313" y="326250"/>
                  </a:lnTo>
                  <a:lnTo>
                    <a:pt x="1577365" y="347535"/>
                  </a:lnTo>
                  <a:lnTo>
                    <a:pt x="1559801" y="364286"/>
                  </a:lnTo>
                  <a:lnTo>
                    <a:pt x="1537550" y="375234"/>
                  </a:lnTo>
                  <a:lnTo>
                    <a:pt x="1508556" y="379158"/>
                  </a:lnTo>
                  <a:lnTo>
                    <a:pt x="1470431" y="371043"/>
                  </a:lnTo>
                  <a:lnTo>
                    <a:pt x="1436725" y="346189"/>
                  </a:lnTo>
                  <a:lnTo>
                    <a:pt x="1412659" y="303834"/>
                  </a:lnTo>
                  <a:lnTo>
                    <a:pt x="1403477" y="243230"/>
                  </a:lnTo>
                  <a:lnTo>
                    <a:pt x="1412100" y="187985"/>
                  </a:lnTo>
                  <a:lnTo>
                    <a:pt x="1434985" y="147421"/>
                  </a:lnTo>
                  <a:lnTo>
                    <a:pt x="1467637" y="122428"/>
                  </a:lnTo>
                  <a:lnTo>
                    <a:pt x="1505610" y="113906"/>
                  </a:lnTo>
                  <a:lnTo>
                    <a:pt x="1533486" y="117398"/>
                  </a:lnTo>
                  <a:lnTo>
                    <a:pt x="1556131" y="127584"/>
                  </a:lnTo>
                  <a:lnTo>
                    <a:pt x="1574634" y="143967"/>
                  </a:lnTo>
                  <a:lnTo>
                    <a:pt x="1590103" y="166065"/>
                  </a:lnTo>
                  <a:lnTo>
                    <a:pt x="1684172" y="103606"/>
                  </a:lnTo>
                  <a:lnTo>
                    <a:pt x="1647050" y="57696"/>
                  </a:lnTo>
                  <a:lnTo>
                    <a:pt x="1605457" y="26174"/>
                  </a:lnTo>
                  <a:lnTo>
                    <a:pt x="1558201" y="8026"/>
                  </a:lnTo>
                  <a:lnTo>
                    <a:pt x="1504137" y="2209"/>
                  </a:lnTo>
                  <a:lnTo>
                    <a:pt x="1454289" y="7175"/>
                  </a:lnTo>
                  <a:lnTo>
                    <a:pt x="1410639" y="21386"/>
                  </a:lnTo>
                  <a:lnTo>
                    <a:pt x="1373327" y="43827"/>
                  </a:lnTo>
                  <a:lnTo>
                    <a:pt x="1342478" y="73482"/>
                  </a:lnTo>
                  <a:lnTo>
                    <a:pt x="1318260" y="109347"/>
                  </a:lnTo>
                  <a:lnTo>
                    <a:pt x="1300784" y="150380"/>
                  </a:lnTo>
                  <a:lnTo>
                    <a:pt x="1290205" y="195592"/>
                  </a:lnTo>
                  <a:lnTo>
                    <a:pt x="1286637" y="243954"/>
                  </a:lnTo>
                  <a:lnTo>
                    <a:pt x="1290523" y="294474"/>
                  </a:lnTo>
                  <a:lnTo>
                    <a:pt x="1301902" y="341236"/>
                  </a:lnTo>
                  <a:lnTo>
                    <a:pt x="1320317" y="383336"/>
                  </a:lnTo>
                  <a:lnTo>
                    <a:pt x="1345336" y="419849"/>
                  </a:lnTo>
                  <a:lnTo>
                    <a:pt x="1376514" y="449859"/>
                  </a:lnTo>
                  <a:lnTo>
                    <a:pt x="1413433" y="472427"/>
                  </a:lnTo>
                  <a:lnTo>
                    <a:pt x="1455623" y="486638"/>
                  </a:lnTo>
                  <a:lnTo>
                    <a:pt x="1502676" y="491591"/>
                  </a:lnTo>
                  <a:lnTo>
                    <a:pt x="1552829" y="487667"/>
                  </a:lnTo>
                  <a:lnTo>
                    <a:pt x="1593837" y="475780"/>
                  </a:lnTo>
                  <a:lnTo>
                    <a:pt x="1628216" y="455714"/>
                  </a:lnTo>
                  <a:lnTo>
                    <a:pt x="1658480" y="427253"/>
                  </a:lnTo>
                  <a:lnTo>
                    <a:pt x="1687106" y="390182"/>
                  </a:lnTo>
                  <a:close/>
                </a:path>
                <a:path w="2120900" h="492125">
                  <a:moveTo>
                    <a:pt x="2120633" y="12496"/>
                  </a:moveTo>
                  <a:lnTo>
                    <a:pt x="1997925" y="12496"/>
                  </a:lnTo>
                  <a:lnTo>
                    <a:pt x="1997925" y="183946"/>
                  </a:lnTo>
                  <a:lnTo>
                    <a:pt x="1856105" y="183946"/>
                  </a:lnTo>
                  <a:lnTo>
                    <a:pt x="1856105" y="12496"/>
                  </a:lnTo>
                  <a:lnTo>
                    <a:pt x="1733397" y="12496"/>
                  </a:lnTo>
                  <a:lnTo>
                    <a:pt x="1733397" y="183946"/>
                  </a:lnTo>
                  <a:lnTo>
                    <a:pt x="1733397" y="295706"/>
                  </a:lnTo>
                  <a:lnTo>
                    <a:pt x="1733397" y="479856"/>
                  </a:lnTo>
                  <a:lnTo>
                    <a:pt x="1856105" y="479856"/>
                  </a:lnTo>
                  <a:lnTo>
                    <a:pt x="1856105" y="295706"/>
                  </a:lnTo>
                  <a:lnTo>
                    <a:pt x="1997925" y="295706"/>
                  </a:lnTo>
                  <a:lnTo>
                    <a:pt x="1997925" y="479856"/>
                  </a:lnTo>
                  <a:lnTo>
                    <a:pt x="2120633" y="479856"/>
                  </a:lnTo>
                  <a:lnTo>
                    <a:pt x="2120633" y="295706"/>
                  </a:lnTo>
                  <a:lnTo>
                    <a:pt x="2120633" y="183946"/>
                  </a:lnTo>
                  <a:lnTo>
                    <a:pt x="2120633" y="12496"/>
                  </a:lnTo>
                  <a:close/>
                </a:path>
              </a:pathLst>
            </a:custGeom>
            <a:solidFill>
              <a:srgbClr val="E20015"/>
            </a:solidFill>
          </p:spPr>
          <p:txBody>
            <a:bodyPr wrap="square" lIns="0" tIns="0" rIns="0" bIns="0" rtlCol="0"/>
            <a:lstStyle/>
            <a:p>
              <a:endParaRPr/>
            </a:p>
          </p:txBody>
        </p:sp>
        <p:sp>
          <p:nvSpPr>
            <p:cNvPr id="12" name="object 12">
              <a:extLst>
                <a:ext uri="{FF2B5EF4-FFF2-40B4-BE49-F238E27FC236}">
                  <a16:creationId xmlns:a16="http://schemas.microsoft.com/office/drawing/2014/main" id="{8C6A6895-E1B5-D904-0866-24C9C41F3E5C}"/>
                </a:ext>
              </a:extLst>
            </p:cNvPr>
            <p:cNvSpPr/>
            <p:nvPr/>
          </p:nvSpPr>
          <p:spPr>
            <a:xfrm>
              <a:off x="4704321" y="5247506"/>
              <a:ext cx="708660" cy="708660"/>
            </a:xfrm>
            <a:custGeom>
              <a:avLst/>
              <a:gdLst/>
              <a:ahLst/>
              <a:cxnLst/>
              <a:rect l="l" t="t" r="r" b="b"/>
              <a:pathLst>
                <a:path w="708660" h="708660">
                  <a:moveTo>
                    <a:pt x="619442" y="354177"/>
                  </a:moveTo>
                  <a:lnTo>
                    <a:pt x="613968" y="300202"/>
                  </a:lnTo>
                  <a:lnTo>
                    <a:pt x="598271" y="250075"/>
                  </a:lnTo>
                  <a:lnTo>
                    <a:pt x="586384" y="228447"/>
                  </a:lnTo>
                  <a:lnTo>
                    <a:pt x="586384" y="353441"/>
                  </a:lnTo>
                  <a:lnTo>
                    <a:pt x="581139" y="402958"/>
                  </a:lnTo>
                  <a:lnTo>
                    <a:pt x="565988" y="449237"/>
                  </a:lnTo>
                  <a:lnTo>
                    <a:pt x="541743" y="490969"/>
                  </a:lnTo>
                  <a:lnTo>
                    <a:pt x="509219" y="526846"/>
                  </a:lnTo>
                  <a:lnTo>
                    <a:pt x="509219" y="454113"/>
                  </a:lnTo>
                  <a:lnTo>
                    <a:pt x="509219" y="420306"/>
                  </a:lnTo>
                  <a:lnTo>
                    <a:pt x="509219" y="287312"/>
                  </a:lnTo>
                  <a:lnTo>
                    <a:pt x="509219" y="254241"/>
                  </a:lnTo>
                  <a:lnTo>
                    <a:pt x="509219" y="180759"/>
                  </a:lnTo>
                  <a:lnTo>
                    <a:pt x="541743" y="216636"/>
                  </a:lnTo>
                  <a:lnTo>
                    <a:pt x="565988" y="258279"/>
                  </a:lnTo>
                  <a:lnTo>
                    <a:pt x="581139" y="304342"/>
                  </a:lnTo>
                  <a:lnTo>
                    <a:pt x="586384" y="353441"/>
                  </a:lnTo>
                  <a:lnTo>
                    <a:pt x="586384" y="228447"/>
                  </a:lnTo>
                  <a:lnTo>
                    <a:pt x="573405" y="204825"/>
                  </a:lnTo>
                  <a:lnTo>
                    <a:pt x="553250" y="180759"/>
                  </a:lnTo>
                  <a:lnTo>
                    <a:pt x="540435" y="165455"/>
                  </a:lnTo>
                  <a:lnTo>
                    <a:pt x="500405" y="132994"/>
                  </a:lnTo>
                  <a:lnTo>
                    <a:pt x="476148" y="132994"/>
                  </a:lnTo>
                  <a:lnTo>
                    <a:pt x="476148" y="254241"/>
                  </a:lnTo>
                  <a:lnTo>
                    <a:pt x="476148" y="287312"/>
                  </a:lnTo>
                  <a:lnTo>
                    <a:pt x="476148" y="420306"/>
                  </a:lnTo>
                  <a:lnTo>
                    <a:pt x="232930" y="420306"/>
                  </a:lnTo>
                  <a:lnTo>
                    <a:pt x="232930" y="287312"/>
                  </a:lnTo>
                  <a:lnTo>
                    <a:pt x="476148" y="287312"/>
                  </a:lnTo>
                  <a:lnTo>
                    <a:pt x="476148" y="254241"/>
                  </a:lnTo>
                  <a:lnTo>
                    <a:pt x="232930" y="254241"/>
                  </a:lnTo>
                  <a:lnTo>
                    <a:pt x="232930" y="180759"/>
                  </a:lnTo>
                  <a:lnTo>
                    <a:pt x="232930" y="132994"/>
                  </a:lnTo>
                  <a:lnTo>
                    <a:pt x="207949" y="132994"/>
                  </a:lnTo>
                  <a:lnTo>
                    <a:pt x="199136" y="140195"/>
                  </a:lnTo>
                  <a:lnTo>
                    <a:pt x="199136" y="180759"/>
                  </a:lnTo>
                  <a:lnTo>
                    <a:pt x="199136" y="527583"/>
                  </a:lnTo>
                  <a:lnTo>
                    <a:pt x="166192" y="491705"/>
                  </a:lnTo>
                  <a:lnTo>
                    <a:pt x="141732" y="449973"/>
                  </a:lnTo>
                  <a:lnTo>
                    <a:pt x="126492" y="403694"/>
                  </a:lnTo>
                  <a:lnTo>
                    <a:pt x="121246" y="354177"/>
                  </a:lnTo>
                  <a:lnTo>
                    <a:pt x="126492" y="304660"/>
                  </a:lnTo>
                  <a:lnTo>
                    <a:pt x="141732" y="258381"/>
                  </a:lnTo>
                  <a:lnTo>
                    <a:pt x="166204" y="216623"/>
                  </a:lnTo>
                  <a:lnTo>
                    <a:pt x="199136" y="180759"/>
                  </a:lnTo>
                  <a:lnTo>
                    <a:pt x="199136" y="140195"/>
                  </a:lnTo>
                  <a:lnTo>
                    <a:pt x="168198" y="165455"/>
                  </a:lnTo>
                  <a:lnTo>
                    <a:pt x="135267" y="204825"/>
                  </a:lnTo>
                  <a:lnTo>
                    <a:pt x="110286" y="250075"/>
                  </a:lnTo>
                  <a:lnTo>
                    <a:pt x="94449" y="300202"/>
                  </a:lnTo>
                  <a:lnTo>
                    <a:pt x="88925" y="354177"/>
                  </a:lnTo>
                  <a:lnTo>
                    <a:pt x="94449" y="408139"/>
                  </a:lnTo>
                  <a:lnTo>
                    <a:pt x="110286" y="458266"/>
                  </a:lnTo>
                  <a:lnTo>
                    <a:pt x="135267" y="503529"/>
                  </a:lnTo>
                  <a:lnTo>
                    <a:pt x="168198" y="542899"/>
                  </a:lnTo>
                  <a:lnTo>
                    <a:pt x="207949" y="575348"/>
                  </a:lnTo>
                  <a:lnTo>
                    <a:pt x="232930" y="575348"/>
                  </a:lnTo>
                  <a:lnTo>
                    <a:pt x="232930" y="527583"/>
                  </a:lnTo>
                  <a:lnTo>
                    <a:pt x="232930" y="454113"/>
                  </a:lnTo>
                  <a:lnTo>
                    <a:pt x="476148" y="454113"/>
                  </a:lnTo>
                  <a:lnTo>
                    <a:pt x="476148" y="575348"/>
                  </a:lnTo>
                  <a:lnTo>
                    <a:pt x="500405" y="575348"/>
                  </a:lnTo>
                  <a:lnTo>
                    <a:pt x="540435" y="542899"/>
                  </a:lnTo>
                  <a:lnTo>
                    <a:pt x="553872" y="526846"/>
                  </a:lnTo>
                  <a:lnTo>
                    <a:pt x="573405" y="503529"/>
                  </a:lnTo>
                  <a:lnTo>
                    <a:pt x="598271" y="458266"/>
                  </a:lnTo>
                  <a:lnTo>
                    <a:pt x="613968" y="408139"/>
                  </a:lnTo>
                  <a:lnTo>
                    <a:pt x="619442" y="354177"/>
                  </a:lnTo>
                  <a:close/>
                </a:path>
                <a:path w="708660" h="708660">
                  <a:moveTo>
                    <a:pt x="708355" y="354177"/>
                  </a:moveTo>
                  <a:lnTo>
                    <a:pt x="705116" y="306146"/>
                  </a:lnTo>
                  <a:lnTo>
                    <a:pt x="695693" y="260070"/>
                  </a:lnTo>
                  <a:lnTo>
                    <a:pt x="680504" y="216382"/>
                  </a:lnTo>
                  <a:lnTo>
                    <a:pt x="675284" y="205994"/>
                  </a:lnTo>
                  <a:lnTo>
                    <a:pt x="675284" y="354177"/>
                  </a:lnTo>
                  <a:lnTo>
                    <a:pt x="671804" y="401574"/>
                  </a:lnTo>
                  <a:lnTo>
                    <a:pt x="661670" y="446824"/>
                  </a:lnTo>
                  <a:lnTo>
                    <a:pt x="645401" y="489432"/>
                  </a:lnTo>
                  <a:lnTo>
                    <a:pt x="623493" y="528904"/>
                  </a:lnTo>
                  <a:lnTo>
                    <a:pt x="596442" y="564743"/>
                  </a:lnTo>
                  <a:lnTo>
                    <a:pt x="564743" y="596430"/>
                  </a:lnTo>
                  <a:lnTo>
                    <a:pt x="528916" y="623481"/>
                  </a:lnTo>
                  <a:lnTo>
                    <a:pt x="489432" y="645388"/>
                  </a:lnTo>
                  <a:lnTo>
                    <a:pt x="446824" y="661657"/>
                  </a:lnTo>
                  <a:lnTo>
                    <a:pt x="401574" y="671791"/>
                  </a:lnTo>
                  <a:lnTo>
                    <a:pt x="354177" y="675284"/>
                  </a:lnTo>
                  <a:lnTo>
                    <a:pt x="306781" y="671791"/>
                  </a:lnTo>
                  <a:lnTo>
                    <a:pt x="261531" y="661657"/>
                  </a:lnTo>
                  <a:lnTo>
                    <a:pt x="218922" y="645388"/>
                  </a:lnTo>
                  <a:lnTo>
                    <a:pt x="179451" y="623481"/>
                  </a:lnTo>
                  <a:lnTo>
                    <a:pt x="143611" y="596430"/>
                  </a:lnTo>
                  <a:lnTo>
                    <a:pt x="111925" y="564743"/>
                  </a:lnTo>
                  <a:lnTo>
                    <a:pt x="84861" y="528904"/>
                  </a:lnTo>
                  <a:lnTo>
                    <a:pt x="62953" y="489432"/>
                  </a:lnTo>
                  <a:lnTo>
                    <a:pt x="46685" y="446824"/>
                  </a:lnTo>
                  <a:lnTo>
                    <a:pt x="36550" y="401574"/>
                  </a:lnTo>
                  <a:lnTo>
                    <a:pt x="33070" y="354177"/>
                  </a:lnTo>
                  <a:lnTo>
                    <a:pt x="36550" y="306781"/>
                  </a:lnTo>
                  <a:lnTo>
                    <a:pt x="46685" y="261531"/>
                  </a:lnTo>
                  <a:lnTo>
                    <a:pt x="62953" y="218909"/>
                  </a:lnTo>
                  <a:lnTo>
                    <a:pt x="84861" y="179438"/>
                  </a:lnTo>
                  <a:lnTo>
                    <a:pt x="111925" y="143611"/>
                  </a:lnTo>
                  <a:lnTo>
                    <a:pt x="143611" y="111912"/>
                  </a:lnTo>
                  <a:lnTo>
                    <a:pt x="179451" y="84861"/>
                  </a:lnTo>
                  <a:lnTo>
                    <a:pt x="218922" y="62953"/>
                  </a:lnTo>
                  <a:lnTo>
                    <a:pt x="261531" y="46685"/>
                  </a:lnTo>
                  <a:lnTo>
                    <a:pt x="306781" y="36550"/>
                  </a:lnTo>
                  <a:lnTo>
                    <a:pt x="354177" y="33070"/>
                  </a:lnTo>
                  <a:lnTo>
                    <a:pt x="401574" y="36550"/>
                  </a:lnTo>
                  <a:lnTo>
                    <a:pt x="446824" y="46685"/>
                  </a:lnTo>
                  <a:lnTo>
                    <a:pt x="489432" y="62953"/>
                  </a:lnTo>
                  <a:lnTo>
                    <a:pt x="528916" y="84861"/>
                  </a:lnTo>
                  <a:lnTo>
                    <a:pt x="564743" y="111912"/>
                  </a:lnTo>
                  <a:lnTo>
                    <a:pt x="596442" y="143611"/>
                  </a:lnTo>
                  <a:lnTo>
                    <a:pt x="623493" y="179438"/>
                  </a:lnTo>
                  <a:lnTo>
                    <a:pt x="645401" y="218909"/>
                  </a:lnTo>
                  <a:lnTo>
                    <a:pt x="661670" y="261531"/>
                  </a:lnTo>
                  <a:lnTo>
                    <a:pt x="671804" y="306781"/>
                  </a:lnTo>
                  <a:lnTo>
                    <a:pt x="675284" y="354177"/>
                  </a:lnTo>
                  <a:lnTo>
                    <a:pt x="675284" y="205994"/>
                  </a:lnTo>
                  <a:lnTo>
                    <a:pt x="634517" y="137807"/>
                  </a:lnTo>
                  <a:lnTo>
                    <a:pt x="604570" y="103797"/>
                  </a:lnTo>
                  <a:lnTo>
                    <a:pt x="570547" y="73837"/>
                  </a:lnTo>
                  <a:lnTo>
                    <a:pt x="532879" y="48387"/>
                  </a:lnTo>
                  <a:lnTo>
                    <a:pt x="502361" y="33070"/>
                  </a:lnTo>
                  <a:lnTo>
                    <a:pt x="491985" y="27851"/>
                  </a:lnTo>
                  <a:lnTo>
                    <a:pt x="448284" y="12661"/>
                  </a:lnTo>
                  <a:lnTo>
                    <a:pt x="402209" y="3238"/>
                  </a:lnTo>
                  <a:lnTo>
                    <a:pt x="354177" y="0"/>
                  </a:lnTo>
                  <a:lnTo>
                    <a:pt x="306146" y="3238"/>
                  </a:lnTo>
                  <a:lnTo>
                    <a:pt x="260070" y="12661"/>
                  </a:lnTo>
                  <a:lnTo>
                    <a:pt x="216382" y="27851"/>
                  </a:lnTo>
                  <a:lnTo>
                    <a:pt x="175488" y="48387"/>
                  </a:lnTo>
                  <a:lnTo>
                    <a:pt x="137820" y="73837"/>
                  </a:lnTo>
                  <a:lnTo>
                    <a:pt x="103797" y="103797"/>
                  </a:lnTo>
                  <a:lnTo>
                    <a:pt x="73837" y="137807"/>
                  </a:lnTo>
                  <a:lnTo>
                    <a:pt x="48387" y="175488"/>
                  </a:lnTo>
                  <a:lnTo>
                    <a:pt x="27851" y="216382"/>
                  </a:lnTo>
                  <a:lnTo>
                    <a:pt x="12661" y="260070"/>
                  </a:lnTo>
                  <a:lnTo>
                    <a:pt x="3238" y="306146"/>
                  </a:lnTo>
                  <a:lnTo>
                    <a:pt x="0" y="354177"/>
                  </a:lnTo>
                  <a:lnTo>
                    <a:pt x="3238" y="402209"/>
                  </a:lnTo>
                  <a:lnTo>
                    <a:pt x="12661" y="448271"/>
                  </a:lnTo>
                  <a:lnTo>
                    <a:pt x="27851" y="491972"/>
                  </a:lnTo>
                  <a:lnTo>
                    <a:pt x="48387" y="532866"/>
                  </a:lnTo>
                  <a:lnTo>
                    <a:pt x="73837" y="570534"/>
                  </a:lnTo>
                  <a:lnTo>
                    <a:pt x="103797" y="604558"/>
                  </a:lnTo>
                  <a:lnTo>
                    <a:pt x="137820" y="634504"/>
                  </a:lnTo>
                  <a:lnTo>
                    <a:pt x="175488" y="659955"/>
                  </a:lnTo>
                  <a:lnTo>
                    <a:pt x="216382" y="680491"/>
                  </a:lnTo>
                  <a:lnTo>
                    <a:pt x="260070" y="695680"/>
                  </a:lnTo>
                  <a:lnTo>
                    <a:pt x="306146" y="705104"/>
                  </a:lnTo>
                  <a:lnTo>
                    <a:pt x="354177" y="708342"/>
                  </a:lnTo>
                  <a:lnTo>
                    <a:pt x="402209" y="705104"/>
                  </a:lnTo>
                  <a:lnTo>
                    <a:pt x="448284" y="695680"/>
                  </a:lnTo>
                  <a:lnTo>
                    <a:pt x="491985" y="680491"/>
                  </a:lnTo>
                  <a:lnTo>
                    <a:pt x="532879" y="659955"/>
                  </a:lnTo>
                  <a:lnTo>
                    <a:pt x="570547" y="634504"/>
                  </a:lnTo>
                  <a:lnTo>
                    <a:pt x="604570" y="604558"/>
                  </a:lnTo>
                  <a:lnTo>
                    <a:pt x="634517" y="570534"/>
                  </a:lnTo>
                  <a:lnTo>
                    <a:pt x="659968" y="532866"/>
                  </a:lnTo>
                  <a:lnTo>
                    <a:pt x="680504" y="491972"/>
                  </a:lnTo>
                  <a:lnTo>
                    <a:pt x="695693" y="448271"/>
                  </a:lnTo>
                  <a:lnTo>
                    <a:pt x="705116" y="402209"/>
                  </a:lnTo>
                  <a:lnTo>
                    <a:pt x="708355" y="354177"/>
                  </a:lnTo>
                  <a:close/>
                </a:path>
              </a:pathLst>
            </a:custGeom>
            <a:solidFill>
              <a:srgbClr val="575757"/>
            </a:solidFill>
          </p:spPr>
          <p:txBody>
            <a:bodyPr wrap="square" lIns="0" tIns="0" rIns="0" bIns="0" rtlCol="0"/>
            <a:lstStyle/>
            <a:p>
              <a:endParaRPr/>
            </a:p>
          </p:txBody>
        </p:sp>
      </p:grpSp>
      <p:grpSp>
        <p:nvGrpSpPr>
          <p:cNvPr id="13" name="object 13">
            <a:extLst>
              <a:ext uri="{FF2B5EF4-FFF2-40B4-BE49-F238E27FC236}">
                <a16:creationId xmlns:a16="http://schemas.microsoft.com/office/drawing/2014/main" id="{B4566BA5-DEEA-B2C4-6CF8-5CA20F5571F2}"/>
              </a:ext>
            </a:extLst>
          </p:cNvPr>
          <p:cNvGrpSpPr/>
          <p:nvPr/>
        </p:nvGrpSpPr>
        <p:grpSpPr>
          <a:xfrm>
            <a:off x="2052814" y="3056639"/>
            <a:ext cx="1638353" cy="914336"/>
            <a:chOff x="4512951" y="6720832"/>
            <a:chExt cx="3602354" cy="2010410"/>
          </a:xfrm>
        </p:grpSpPr>
        <p:sp>
          <p:nvSpPr>
            <p:cNvPr id="14" name="object 14">
              <a:extLst>
                <a:ext uri="{FF2B5EF4-FFF2-40B4-BE49-F238E27FC236}">
                  <a16:creationId xmlns:a16="http://schemas.microsoft.com/office/drawing/2014/main" id="{155C4390-8399-85F1-D630-5D9CCA3839F7}"/>
                </a:ext>
              </a:extLst>
            </p:cNvPr>
            <p:cNvSpPr/>
            <p:nvPr/>
          </p:nvSpPr>
          <p:spPr>
            <a:xfrm>
              <a:off x="4512951" y="6720832"/>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949021BD-0666-3035-01A8-B233CC497FF8}"/>
                </a:ext>
              </a:extLst>
            </p:cNvPr>
            <p:cNvSpPr/>
            <p:nvPr/>
          </p:nvSpPr>
          <p:spPr>
            <a:xfrm>
              <a:off x="4620514" y="7256621"/>
              <a:ext cx="967740" cy="967740"/>
            </a:xfrm>
            <a:custGeom>
              <a:avLst/>
              <a:gdLst/>
              <a:ahLst/>
              <a:cxnLst/>
              <a:rect l="l" t="t" r="r" b="b"/>
              <a:pathLst>
                <a:path w="967739" h="967740">
                  <a:moveTo>
                    <a:pt x="967257" y="483628"/>
                  </a:moveTo>
                  <a:lnTo>
                    <a:pt x="881481" y="397852"/>
                  </a:lnTo>
                  <a:lnTo>
                    <a:pt x="881481" y="483628"/>
                  </a:lnTo>
                  <a:lnTo>
                    <a:pt x="686244" y="678141"/>
                  </a:lnTo>
                  <a:lnTo>
                    <a:pt x="686244" y="628573"/>
                  </a:lnTo>
                  <a:lnTo>
                    <a:pt x="686244" y="628015"/>
                  </a:lnTo>
                  <a:lnTo>
                    <a:pt x="686244" y="340169"/>
                  </a:lnTo>
                  <a:lnTo>
                    <a:pt x="677913" y="340169"/>
                  </a:lnTo>
                  <a:lnTo>
                    <a:pt x="677913" y="686435"/>
                  </a:lnTo>
                  <a:lnTo>
                    <a:pt x="483628" y="879995"/>
                  </a:lnTo>
                  <a:lnTo>
                    <a:pt x="290068" y="686435"/>
                  </a:lnTo>
                  <a:lnTo>
                    <a:pt x="677913" y="686435"/>
                  </a:lnTo>
                  <a:lnTo>
                    <a:pt x="677913" y="340169"/>
                  </a:lnTo>
                  <a:lnTo>
                    <a:pt x="628573" y="340169"/>
                  </a:lnTo>
                  <a:lnTo>
                    <a:pt x="628573" y="628015"/>
                  </a:lnTo>
                  <a:lnTo>
                    <a:pt x="340182" y="628015"/>
                  </a:lnTo>
                  <a:lnTo>
                    <a:pt x="340182" y="339725"/>
                  </a:lnTo>
                  <a:lnTo>
                    <a:pt x="686244" y="339725"/>
                  </a:lnTo>
                  <a:lnTo>
                    <a:pt x="686244" y="289128"/>
                  </a:lnTo>
                  <a:lnTo>
                    <a:pt x="881481" y="483628"/>
                  </a:lnTo>
                  <a:lnTo>
                    <a:pt x="881481" y="397852"/>
                  </a:lnTo>
                  <a:lnTo>
                    <a:pt x="678395" y="194767"/>
                  </a:lnTo>
                  <a:lnTo>
                    <a:pt x="678395" y="281305"/>
                  </a:lnTo>
                  <a:lnTo>
                    <a:pt x="289585" y="281305"/>
                  </a:lnTo>
                  <a:lnTo>
                    <a:pt x="483628" y="87261"/>
                  </a:lnTo>
                  <a:lnTo>
                    <a:pt x="678395" y="281305"/>
                  </a:lnTo>
                  <a:lnTo>
                    <a:pt x="678395" y="194767"/>
                  </a:lnTo>
                  <a:lnTo>
                    <a:pt x="570903" y="87261"/>
                  </a:lnTo>
                  <a:lnTo>
                    <a:pt x="483628" y="0"/>
                  </a:lnTo>
                  <a:lnTo>
                    <a:pt x="281000" y="202628"/>
                  </a:lnTo>
                  <a:lnTo>
                    <a:pt x="281000" y="289902"/>
                  </a:lnTo>
                  <a:lnTo>
                    <a:pt x="281000" y="339725"/>
                  </a:lnTo>
                  <a:lnTo>
                    <a:pt x="281000" y="628015"/>
                  </a:lnTo>
                  <a:lnTo>
                    <a:pt x="281000" y="677367"/>
                  </a:lnTo>
                  <a:lnTo>
                    <a:pt x="87274" y="483628"/>
                  </a:lnTo>
                  <a:lnTo>
                    <a:pt x="281000" y="289902"/>
                  </a:lnTo>
                  <a:lnTo>
                    <a:pt x="281000" y="202628"/>
                  </a:lnTo>
                  <a:lnTo>
                    <a:pt x="0" y="483628"/>
                  </a:lnTo>
                  <a:lnTo>
                    <a:pt x="483628" y="967257"/>
                  </a:lnTo>
                  <a:lnTo>
                    <a:pt x="570903" y="879995"/>
                  </a:lnTo>
                  <a:lnTo>
                    <a:pt x="967257" y="483628"/>
                  </a:lnTo>
                  <a:close/>
                </a:path>
              </a:pathLst>
            </a:custGeom>
            <a:solidFill>
              <a:srgbClr val="006FB9"/>
            </a:solidFill>
          </p:spPr>
          <p:txBody>
            <a:bodyPr wrap="square" lIns="0" tIns="0" rIns="0" bIns="0" rtlCol="0"/>
            <a:lstStyle/>
            <a:p>
              <a:endParaRPr/>
            </a:p>
          </p:txBody>
        </p:sp>
        <p:sp>
          <p:nvSpPr>
            <p:cNvPr id="16" name="object 16">
              <a:extLst>
                <a:ext uri="{FF2B5EF4-FFF2-40B4-BE49-F238E27FC236}">
                  <a16:creationId xmlns:a16="http://schemas.microsoft.com/office/drawing/2014/main" id="{ECDDB9A5-8E16-D036-B5D3-BBFA3404FA32}"/>
                </a:ext>
              </a:extLst>
            </p:cNvPr>
            <p:cNvSpPr/>
            <p:nvPr/>
          </p:nvSpPr>
          <p:spPr>
            <a:xfrm>
              <a:off x="5806668" y="7537634"/>
              <a:ext cx="328930" cy="272415"/>
            </a:xfrm>
            <a:custGeom>
              <a:avLst/>
              <a:gdLst/>
              <a:ahLst/>
              <a:cxnLst/>
              <a:rect l="l" t="t" r="r" b="b"/>
              <a:pathLst>
                <a:path w="328929" h="272415">
                  <a:moveTo>
                    <a:pt x="220370" y="342"/>
                  </a:moveTo>
                  <a:lnTo>
                    <a:pt x="161201" y="342"/>
                  </a:lnTo>
                  <a:lnTo>
                    <a:pt x="161201" y="108292"/>
                  </a:lnTo>
                  <a:lnTo>
                    <a:pt x="57683" y="108292"/>
                  </a:lnTo>
                  <a:lnTo>
                    <a:pt x="57683" y="342"/>
                  </a:lnTo>
                  <a:lnTo>
                    <a:pt x="0" y="342"/>
                  </a:lnTo>
                  <a:lnTo>
                    <a:pt x="0" y="108292"/>
                  </a:lnTo>
                  <a:lnTo>
                    <a:pt x="0" y="152742"/>
                  </a:lnTo>
                  <a:lnTo>
                    <a:pt x="0" y="272122"/>
                  </a:lnTo>
                  <a:lnTo>
                    <a:pt x="59156" y="272122"/>
                  </a:lnTo>
                  <a:lnTo>
                    <a:pt x="59156" y="152742"/>
                  </a:lnTo>
                  <a:lnTo>
                    <a:pt x="162687" y="152742"/>
                  </a:lnTo>
                  <a:lnTo>
                    <a:pt x="162687" y="272122"/>
                  </a:lnTo>
                  <a:lnTo>
                    <a:pt x="220370" y="272122"/>
                  </a:lnTo>
                  <a:lnTo>
                    <a:pt x="220370" y="152742"/>
                  </a:lnTo>
                  <a:lnTo>
                    <a:pt x="220370" y="108292"/>
                  </a:lnTo>
                  <a:lnTo>
                    <a:pt x="220370" y="342"/>
                  </a:lnTo>
                  <a:close/>
                </a:path>
                <a:path w="328929" h="272415">
                  <a:moveTo>
                    <a:pt x="326859" y="82804"/>
                  </a:moveTo>
                  <a:lnTo>
                    <a:pt x="270662" y="82804"/>
                  </a:lnTo>
                  <a:lnTo>
                    <a:pt x="270662" y="272122"/>
                  </a:lnTo>
                  <a:lnTo>
                    <a:pt x="326859" y="272122"/>
                  </a:lnTo>
                  <a:lnTo>
                    <a:pt x="326859" y="82804"/>
                  </a:lnTo>
                  <a:close/>
                </a:path>
                <a:path w="328929" h="272415">
                  <a:moveTo>
                    <a:pt x="328333" y="0"/>
                  </a:moveTo>
                  <a:lnTo>
                    <a:pt x="267690" y="0"/>
                  </a:lnTo>
                  <a:lnTo>
                    <a:pt x="267690" y="48806"/>
                  </a:lnTo>
                  <a:lnTo>
                    <a:pt x="328333" y="48806"/>
                  </a:lnTo>
                  <a:lnTo>
                    <a:pt x="328333" y="0"/>
                  </a:lnTo>
                  <a:close/>
                </a:path>
              </a:pathLst>
            </a:custGeom>
            <a:solidFill>
              <a:srgbClr val="000000"/>
            </a:solidFill>
          </p:spPr>
          <p:txBody>
            <a:bodyPr wrap="square" lIns="0" tIns="0" rIns="0" bIns="0" rtlCol="0"/>
            <a:lstStyle/>
            <a:p>
              <a:endParaRPr/>
            </a:p>
          </p:txBody>
        </p:sp>
        <p:pic>
          <p:nvPicPr>
            <p:cNvPr id="17" name="object 17">
              <a:extLst>
                <a:ext uri="{FF2B5EF4-FFF2-40B4-BE49-F238E27FC236}">
                  <a16:creationId xmlns:a16="http://schemas.microsoft.com/office/drawing/2014/main" id="{5FAD3336-0B69-B2E2-9C62-4C6F8C8070A2}"/>
                </a:ext>
              </a:extLst>
            </p:cNvPr>
            <p:cNvPicPr/>
            <p:nvPr/>
          </p:nvPicPr>
          <p:blipFill>
            <a:blip r:embed="rId4" cstate="print"/>
            <a:stretch>
              <a:fillRect/>
            </a:stretch>
          </p:blipFill>
          <p:spPr>
            <a:xfrm>
              <a:off x="6179378" y="7617481"/>
              <a:ext cx="118310" cy="192276"/>
            </a:xfrm>
            <a:prstGeom prst="rect">
              <a:avLst/>
            </a:prstGeom>
          </p:spPr>
        </p:pic>
        <p:pic>
          <p:nvPicPr>
            <p:cNvPr id="18" name="object 18">
              <a:extLst>
                <a:ext uri="{FF2B5EF4-FFF2-40B4-BE49-F238E27FC236}">
                  <a16:creationId xmlns:a16="http://schemas.microsoft.com/office/drawing/2014/main" id="{EE7FC475-595C-D1AB-AFA0-6D7FA6FC2F20}"/>
                </a:ext>
              </a:extLst>
            </p:cNvPr>
            <p:cNvPicPr/>
            <p:nvPr/>
          </p:nvPicPr>
          <p:blipFill>
            <a:blip r:embed="rId5" cstate="print"/>
            <a:stretch>
              <a:fillRect/>
            </a:stretch>
          </p:blipFill>
          <p:spPr>
            <a:xfrm>
              <a:off x="6316919" y="7614532"/>
              <a:ext cx="168602" cy="199658"/>
            </a:xfrm>
            <a:prstGeom prst="rect">
              <a:avLst/>
            </a:prstGeom>
          </p:spPr>
        </p:pic>
        <p:pic>
          <p:nvPicPr>
            <p:cNvPr id="19" name="object 19">
              <a:extLst>
                <a:ext uri="{FF2B5EF4-FFF2-40B4-BE49-F238E27FC236}">
                  <a16:creationId xmlns:a16="http://schemas.microsoft.com/office/drawing/2014/main" id="{36A387A3-E59F-A9E7-3499-7FCE5A3C5A97}"/>
                </a:ext>
              </a:extLst>
            </p:cNvPr>
            <p:cNvPicPr/>
            <p:nvPr/>
          </p:nvPicPr>
          <p:blipFill>
            <a:blip r:embed="rId6" cstate="print"/>
            <a:stretch>
              <a:fillRect/>
            </a:stretch>
          </p:blipFill>
          <p:spPr>
            <a:xfrm>
              <a:off x="6506227" y="7613053"/>
              <a:ext cx="168602" cy="201135"/>
            </a:xfrm>
            <a:prstGeom prst="rect">
              <a:avLst/>
            </a:prstGeom>
          </p:spPr>
        </p:pic>
        <p:sp>
          <p:nvSpPr>
            <p:cNvPr id="20" name="object 20">
              <a:extLst>
                <a:ext uri="{FF2B5EF4-FFF2-40B4-BE49-F238E27FC236}">
                  <a16:creationId xmlns:a16="http://schemas.microsoft.com/office/drawing/2014/main" id="{EE306CA5-084A-BED6-730A-F0B0E0630255}"/>
                </a:ext>
              </a:extLst>
            </p:cNvPr>
            <p:cNvSpPr/>
            <p:nvPr/>
          </p:nvSpPr>
          <p:spPr>
            <a:xfrm>
              <a:off x="6707370" y="7537626"/>
              <a:ext cx="182245" cy="272415"/>
            </a:xfrm>
            <a:custGeom>
              <a:avLst/>
              <a:gdLst/>
              <a:ahLst/>
              <a:cxnLst/>
              <a:rect l="l" t="t" r="r" b="b"/>
              <a:pathLst>
                <a:path w="182245" h="272415">
                  <a:moveTo>
                    <a:pt x="56197" y="0"/>
                  </a:moveTo>
                  <a:lnTo>
                    <a:pt x="0" y="0"/>
                  </a:lnTo>
                  <a:lnTo>
                    <a:pt x="0" y="272127"/>
                  </a:lnTo>
                  <a:lnTo>
                    <a:pt x="57684" y="270651"/>
                  </a:lnTo>
                  <a:lnTo>
                    <a:pt x="57684" y="156770"/>
                  </a:lnTo>
                  <a:lnTo>
                    <a:pt x="61125" y="138835"/>
                  </a:lnTo>
                  <a:lnTo>
                    <a:pt x="68586" y="125340"/>
                  </a:lnTo>
                  <a:lnTo>
                    <a:pt x="79099" y="116838"/>
                  </a:lnTo>
                  <a:lnTo>
                    <a:pt x="91693" y="113881"/>
                  </a:lnTo>
                  <a:lnTo>
                    <a:pt x="108865" y="117670"/>
                  </a:lnTo>
                  <a:lnTo>
                    <a:pt x="119242" y="127558"/>
                  </a:lnTo>
                  <a:lnTo>
                    <a:pt x="124349" y="141331"/>
                  </a:lnTo>
                  <a:lnTo>
                    <a:pt x="125713" y="156770"/>
                  </a:lnTo>
                  <a:lnTo>
                    <a:pt x="125713" y="270651"/>
                  </a:lnTo>
                  <a:lnTo>
                    <a:pt x="181910" y="270651"/>
                  </a:lnTo>
                  <a:lnTo>
                    <a:pt x="181910" y="147890"/>
                  </a:lnTo>
                  <a:lnTo>
                    <a:pt x="181633" y="142436"/>
                  </a:lnTo>
                  <a:lnTo>
                    <a:pt x="167982" y="99987"/>
                  </a:lnTo>
                  <a:lnTo>
                    <a:pt x="132342" y="79418"/>
                  </a:lnTo>
                  <a:lnTo>
                    <a:pt x="115357" y="76898"/>
                  </a:lnTo>
                  <a:lnTo>
                    <a:pt x="96158" y="78793"/>
                  </a:lnTo>
                  <a:lnTo>
                    <a:pt x="80422" y="84294"/>
                  </a:lnTo>
                  <a:lnTo>
                    <a:pt x="67736" y="93123"/>
                  </a:lnTo>
                  <a:lnTo>
                    <a:pt x="57684" y="105002"/>
                  </a:lnTo>
                  <a:lnTo>
                    <a:pt x="56197" y="105002"/>
                  </a:lnTo>
                  <a:lnTo>
                    <a:pt x="56197" y="0"/>
                  </a:lnTo>
                  <a:close/>
                </a:path>
              </a:pathLst>
            </a:custGeom>
            <a:solidFill>
              <a:srgbClr val="000000"/>
            </a:solidFill>
          </p:spPr>
          <p:txBody>
            <a:bodyPr wrap="square" lIns="0" tIns="0" rIns="0" bIns="0" rtlCol="0"/>
            <a:lstStyle/>
            <a:p>
              <a:endParaRPr/>
            </a:p>
          </p:txBody>
        </p:sp>
        <p:pic>
          <p:nvPicPr>
            <p:cNvPr id="21" name="object 21">
              <a:extLst>
                <a:ext uri="{FF2B5EF4-FFF2-40B4-BE49-F238E27FC236}">
                  <a16:creationId xmlns:a16="http://schemas.microsoft.com/office/drawing/2014/main" id="{A5A402DC-1997-B1E7-AD3F-D84BA064350D}"/>
                </a:ext>
              </a:extLst>
            </p:cNvPr>
            <p:cNvPicPr/>
            <p:nvPr/>
          </p:nvPicPr>
          <p:blipFill>
            <a:blip r:embed="rId7" cstate="print"/>
            <a:stretch>
              <a:fillRect/>
            </a:stretch>
          </p:blipFill>
          <p:spPr>
            <a:xfrm>
              <a:off x="7137749" y="7614524"/>
              <a:ext cx="198192" cy="201145"/>
            </a:xfrm>
            <a:prstGeom prst="rect">
              <a:avLst/>
            </a:prstGeom>
          </p:spPr>
        </p:pic>
        <p:pic>
          <p:nvPicPr>
            <p:cNvPr id="22" name="object 22">
              <a:extLst>
                <a:ext uri="{FF2B5EF4-FFF2-40B4-BE49-F238E27FC236}">
                  <a16:creationId xmlns:a16="http://schemas.microsoft.com/office/drawing/2014/main" id="{1296EF84-FC81-5597-B1EC-9ECA503BC215}"/>
                </a:ext>
              </a:extLst>
            </p:cNvPr>
            <p:cNvPicPr/>
            <p:nvPr/>
          </p:nvPicPr>
          <p:blipFill>
            <a:blip r:embed="rId8" cstate="print"/>
            <a:stretch>
              <a:fillRect/>
            </a:stretch>
          </p:blipFill>
          <p:spPr>
            <a:xfrm>
              <a:off x="6917386" y="7620444"/>
              <a:ext cx="201145" cy="189313"/>
            </a:xfrm>
            <a:prstGeom prst="rect">
              <a:avLst/>
            </a:prstGeom>
          </p:spPr>
        </p:pic>
        <p:sp>
          <p:nvSpPr>
            <p:cNvPr id="23" name="object 23">
              <a:extLst>
                <a:ext uri="{FF2B5EF4-FFF2-40B4-BE49-F238E27FC236}">
                  <a16:creationId xmlns:a16="http://schemas.microsoft.com/office/drawing/2014/main" id="{96C7F229-6777-0097-93E8-E59DBA523BAA}"/>
                </a:ext>
              </a:extLst>
            </p:cNvPr>
            <p:cNvSpPr/>
            <p:nvPr/>
          </p:nvSpPr>
          <p:spPr>
            <a:xfrm>
              <a:off x="7369949" y="7616012"/>
              <a:ext cx="189865" cy="267970"/>
            </a:xfrm>
            <a:custGeom>
              <a:avLst/>
              <a:gdLst/>
              <a:ahLst/>
              <a:cxnLst/>
              <a:rect l="l" t="t" r="r" b="b"/>
              <a:pathLst>
                <a:path w="189865" h="267970">
                  <a:moveTo>
                    <a:pt x="62123" y="207051"/>
                  </a:moveTo>
                  <a:lnTo>
                    <a:pt x="8879" y="207051"/>
                  </a:lnTo>
                  <a:lnTo>
                    <a:pt x="16690" y="237742"/>
                  </a:lnTo>
                  <a:lnTo>
                    <a:pt x="36980" y="256229"/>
                  </a:lnTo>
                  <a:lnTo>
                    <a:pt x="65033" y="265285"/>
                  </a:lnTo>
                  <a:lnTo>
                    <a:pt x="96133" y="267688"/>
                  </a:lnTo>
                  <a:lnTo>
                    <a:pt x="145634" y="260227"/>
                  </a:lnTo>
                  <a:lnTo>
                    <a:pt x="173782" y="239035"/>
                  </a:lnTo>
                  <a:lnTo>
                    <a:pt x="177307" y="230715"/>
                  </a:lnTo>
                  <a:lnTo>
                    <a:pt x="93180" y="230715"/>
                  </a:lnTo>
                  <a:lnTo>
                    <a:pt x="82086" y="229306"/>
                  </a:lnTo>
                  <a:lnTo>
                    <a:pt x="72103" y="224985"/>
                  </a:lnTo>
                  <a:lnTo>
                    <a:pt x="64895" y="217613"/>
                  </a:lnTo>
                  <a:lnTo>
                    <a:pt x="62123" y="207051"/>
                  </a:lnTo>
                  <a:close/>
                </a:path>
                <a:path w="189865" h="267970">
                  <a:moveTo>
                    <a:pt x="186360" y="164162"/>
                  </a:moveTo>
                  <a:lnTo>
                    <a:pt x="131629" y="164162"/>
                  </a:lnTo>
                  <a:lnTo>
                    <a:pt x="132903" y="186417"/>
                  </a:lnTo>
                  <a:lnTo>
                    <a:pt x="129599" y="207977"/>
                  </a:lnTo>
                  <a:lnTo>
                    <a:pt x="117698" y="224268"/>
                  </a:lnTo>
                  <a:lnTo>
                    <a:pt x="93180" y="230715"/>
                  </a:lnTo>
                  <a:lnTo>
                    <a:pt x="177307" y="230715"/>
                  </a:lnTo>
                  <a:lnTo>
                    <a:pt x="186401" y="209247"/>
                  </a:lnTo>
                  <a:lnTo>
                    <a:pt x="189313" y="175994"/>
                  </a:lnTo>
                  <a:lnTo>
                    <a:pt x="186360" y="175994"/>
                  </a:lnTo>
                  <a:lnTo>
                    <a:pt x="186360" y="164162"/>
                  </a:lnTo>
                  <a:close/>
                </a:path>
                <a:path w="189865" h="267970">
                  <a:moveTo>
                    <a:pt x="79871" y="0"/>
                  </a:moveTo>
                  <a:lnTo>
                    <a:pt x="45552" y="8157"/>
                  </a:lnTo>
                  <a:lnTo>
                    <a:pt x="20522" y="29764"/>
                  </a:lnTo>
                  <a:lnTo>
                    <a:pt x="5200" y="60522"/>
                  </a:lnTo>
                  <a:lnTo>
                    <a:pt x="0" y="96133"/>
                  </a:lnTo>
                  <a:lnTo>
                    <a:pt x="4969" y="130261"/>
                  </a:lnTo>
                  <a:lnTo>
                    <a:pt x="19783" y="160646"/>
                  </a:lnTo>
                  <a:lnTo>
                    <a:pt x="44302" y="182437"/>
                  </a:lnTo>
                  <a:lnTo>
                    <a:pt x="78385" y="190779"/>
                  </a:lnTo>
                  <a:lnTo>
                    <a:pt x="94401" y="189324"/>
                  </a:lnTo>
                  <a:lnTo>
                    <a:pt x="108890" y="184680"/>
                  </a:lnTo>
                  <a:lnTo>
                    <a:pt x="121438" y="176431"/>
                  </a:lnTo>
                  <a:lnTo>
                    <a:pt x="131629" y="164162"/>
                  </a:lnTo>
                  <a:lnTo>
                    <a:pt x="186360" y="164162"/>
                  </a:lnTo>
                  <a:lnTo>
                    <a:pt x="186360" y="152330"/>
                  </a:lnTo>
                  <a:lnTo>
                    <a:pt x="96133" y="152330"/>
                  </a:lnTo>
                  <a:lnTo>
                    <a:pt x="77254" y="146877"/>
                  </a:lnTo>
                  <a:lnTo>
                    <a:pt x="66000" y="133105"/>
                  </a:lnTo>
                  <a:lnTo>
                    <a:pt x="60570" y="114897"/>
                  </a:lnTo>
                  <a:lnTo>
                    <a:pt x="59160" y="96133"/>
                  </a:lnTo>
                  <a:lnTo>
                    <a:pt x="60570" y="75033"/>
                  </a:lnTo>
                  <a:lnTo>
                    <a:pt x="66000" y="56014"/>
                  </a:lnTo>
                  <a:lnTo>
                    <a:pt x="77254" y="42264"/>
                  </a:lnTo>
                  <a:lnTo>
                    <a:pt x="96133" y="36972"/>
                  </a:lnTo>
                  <a:lnTo>
                    <a:pt x="186360" y="36972"/>
                  </a:lnTo>
                  <a:lnTo>
                    <a:pt x="186360" y="28093"/>
                  </a:lnTo>
                  <a:lnTo>
                    <a:pt x="130153" y="28093"/>
                  </a:lnTo>
                  <a:lnTo>
                    <a:pt x="122090" y="15593"/>
                  </a:lnTo>
                  <a:lnTo>
                    <a:pt x="111114" y="6837"/>
                  </a:lnTo>
                  <a:lnTo>
                    <a:pt x="97087" y="1686"/>
                  </a:lnTo>
                  <a:lnTo>
                    <a:pt x="79871" y="0"/>
                  </a:lnTo>
                  <a:close/>
                </a:path>
                <a:path w="189865" h="267970">
                  <a:moveTo>
                    <a:pt x="186360" y="36972"/>
                  </a:moveTo>
                  <a:lnTo>
                    <a:pt x="96133" y="36972"/>
                  </a:lnTo>
                  <a:lnTo>
                    <a:pt x="115018" y="42264"/>
                  </a:lnTo>
                  <a:lnTo>
                    <a:pt x="126274" y="56014"/>
                  </a:lnTo>
                  <a:lnTo>
                    <a:pt x="131706" y="75033"/>
                  </a:lnTo>
                  <a:lnTo>
                    <a:pt x="133116" y="96133"/>
                  </a:lnTo>
                  <a:lnTo>
                    <a:pt x="131706" y="115520"/>
                  </a:lnTo>
                  <a:lnTo>
                    <a:pt x="126274" y="133659"/>
                  </a:lnTo>
                  <a:lnTo>
                    <a:pt x="115018" y="147085"/>
                  </a:lnTo>
                  <a:lnTo>
                    <a:pt x="96133" y="152330"/>
                  </a:lnTo>
                  <a:lnTo>
                    <a:pt x="186360" y="152330"/>
                  </a:lnTo>
                  <a:lnTo>
                    <a:pt x="186360" y="36972"/>
                  </a:lnTo>
                  <a:close/>
                </a:path>
                <a:path w="189865" h="267970">
                  <a:moveTo>
                    <a:pt x="186360" y="5916"/>
                  </a:moveTo>
                  <a:lnTo>
                    <a:pt x="130153" y="5916"/>
                  </a:lnTo>
                  <a:lnTo>
                    <a:pt x="130153" y="28093"/>
                  </a:lnTo>
                  <a:lnTo>
                    <a:pt x="186360" y="28093"/>
                  </a:lnTo>
                  <a:lnTo>
                    <a:pt x="186360" y="5916"/>
                  </a:lnTo>
                  <a:close/>
                </a:path>
              </a:pathLst>
            </a:custGeom>
            <a:solidFill>
              <a:srgbClr val="000000"/>
            </a:solidFill>
          </p:spPr>
          <p:txBody>
            <a:bodyPr wrap="square" lIns="0" tIns="0" rIns="0" bIns="0" rtlCol="0"/>
            <a:lstStyle/>
            <a:p>
              <a:endParaRPr/>
            </a:p>
          </p:txBody>
        </p:sp>
        <p:pic>
          <p:nvPicPr>
            <p:cNvPr id="24" name="object 24">
              <a:extLst>
                <a:ext uri="{FF2B5EF4-FFF2-40B4-BE49-F238E27FC236}">
                  <a16:creationId xmlns:a16="http://schemas.microsoft.com/office/drawing/2014/main" id="{3B1CD2CB-A504-76C8-6A20-67DD1F4044CD}"/>
                </a:ext>
              </a:extLst>
            </p:cNvPr>
            <p:cNvPicPr/>
            <p:nvPr/>
          </p:nvPicPr>
          <p:blipFill>
            <a:blip r:embed="rId9" cstate="print"/>
            <a:stretch>
              <a:fillRect/>
            </a:stretch>
          </p:blipFill>
          <p:spPr>
            <a:xfrm>
              <a:off x="7599192" y="7613044"/>
              <a:ext cx="181921" cy="201145"/>
            </a:xfrm>
            <a:prstGeom prst="rect">
              <a:avLst/>
            </a:prstGeom>
          </p:spPr>
        </p:pic>
        <p:sp>
          <p:nvSpPr>
            <p:cNvPr id="25" name="object 25">
              <a:extLst>
                <a:ext uri="{FF2B5EF4-FFF2-40B4-BE49-F238E27FC236}">
                  <a16:creationId xmlns:a16="http://schemas.microsoft.com/office/drawing/2014/main" id="{A1CE6BFB-192E-B709-92A4-A0E32E0045B5}"/>
                </a:ext>
              </a:extLst>
            </p:cNvPr>
            <p:cNvSpPr/>
            <p:nvPr/>
          </p:nvSpPr>
          <p:spPr>
            <a:xfrm>
              <a:off x="7816610" y="7537624"/>
              <a:ext cx="56515" cy="272415"/>
            </a:xfrm>
            <a:custGeom>
              <a:avLst/>
              <a:gdLst/>
              <a:ahLst/>
              <a:cxnLst/>
              <a:rect l="l" t="t" r="r" b="b"/>
              <a:pathLst>
                <a:path w="56515" h="272415">
                  <a:moveTo>
                    <a:pt x="56197" y="0"/>
                  </a:moveTo>
                  <a:lnTo>
                    <a:pt x="0" y="0"/>
                  </a:lnTo>
                  <a:lnTo>
                    <a:pt x="0" y="272127"/>
                  </a:lnTo>
                  <a:lnTo>
                    <a:pt x="56197" y="272127"/>
                  </a:lnTo>
                  <a:lnTo>
                    <a:pt x="56197" y="0"/>
                  </a:lnTo>
                  <a:close/>
                </a:path>
              </a:pathLst>
            </a:custGeom>
            <a:solidFill>
              <a:srgbClr val="000000"/>
            </a:solidFill>
          </p:spPr>
          <p:txBody>
            <a:bodyPr wrap="square" lIns="0" tIns="0" rIns="0" bIns="0" rtlCol="0"/>
            <a:lstStyle/>
            <a:p>
              <a:endParaRPr/>
            </a:p>
          </p:txBody>
        </p:sp>
        <p:pic>
          <p:nvPicPr>
            <p:cNvPr id="26" name="object 26">
              <a:extLst>
                <a:ext uri="{FF2B5EF4-FFF2-40B4-BE49-F238E27FC236}">
                  <a16:creationId xmlns:a16="http://schemas.microsoft.com/office/drawing/2014/main" id="{5A073618-91EC-C005-36BE-166FFC3910E7}"/>
                </a:ext>
              </a:extLst>
            </p:cNvPr>
            <p:cNvPicPr/>
            <p:nvPr/>
          </p:nvPicPr>
          <p:blipFill>
            <a:blip r:embed="rId10" cstate="print"/>
            <a:stretch>
              <a:fillRect/>
            </a:stretch>
          </p:blipFill>
          <p:spPr>
            <a:xfrm>
              <a:off x="5306775" y="7258090"/>
              <a:ext cx="164162" cy="164173"/>
            </a:xfrm>
            <a:prstGeom prst="rect">
              <a:avLst/>
            </a:prstGeom>
          </p:spPr>
        </p:pic>
        <p:sp>
          <p:nvSpPr>
            <p:cNvPr id="27" name="object 27">
              <a:extLst>
                <a:ext uri="{FF2B5EF4-FFF2-40B4-BE49-F238E27FC236}">
                  <a16:creationId xmlns:a16="http://schemas.microsoft.com/office/drawing/2014/main" id="{FB6C06C5-3C6E-67A6-7173-BDBC188B0FB8}"/>
                </a:ext>
              </a:extLst>
            </p:cNvPr>
            <p:cNvSpPr/>
            <p:nvPr/>
          </p:nvSpPr>
          <p:spPr>
            <a:xfrm>
              <a:off x="5793356" y="7939901"/>
              <a:ext cx="255904" cy="287020"/>
            </a:xfrm>
            <a:custGeom>
              <a:avLst/>
              <a:gdLst/>
              <a:ahLst/>
              <a:cxnLst/>
              <a:rect l="l" t="t" r="r" b="b"/>
              <a:pathLst>
                <a:path w="255904" h="287020">
                  <a:moveTo>
                    <a:pt x="143461" y="0"/>
                  </a:moveTo>
                  <a:lnTo>
                    <a:pt x="96736" y="6152"/>
                  </a:lnTo>
                  <a:lnTo>
                    <a:pt x="57182" y="24374"/>
                  </a:lnTo>
                  <a:lnTo>
                    <a:pt x="26644" y="54310"/>
                  </a:lnTo>
                  <a:lnTo>
                    <a:pt x="6968" y="95604"/>
                  </a:lnTo>
                  <a:lnTo>
                    <a:pt x="0" y="147901"/>
                  </a:lnTo>
                  <a:lnTo>
                    <a:pt x="1178" y="171543"/>
                  </a:lnTo>
                  <a:lnTo>
                    <a:pt x="16847" y="225478"/>
                  </a:lnTo>
                  <a:lnTo>
                    <a:pt x="53524" y="265087"/>
                  </a:lnTo>
                  <a:lnTo>
                    <a:pt x="109542" y="284266"/>
                  </a:lnTo>
                  <a:lnTo>
                    <a:pt x="150864" y="286923"/>
                  </a:lnTo>
                  <a:lnTo>
                    <a:pt x="187143" y="285445"/>
                  </a:lnTo>
                  <a:lnTo>
                    <a:pt x="214825" y="281749"/>
                  </a:lnTo>
                  <a:lnTo>
                    <a:pt x="235298" y="276944"/>
                  </a:lnTo>
                  <a:lnTo>
                    <a:pt x="249950" y="272138"/>
                  </a:lnTo>
                  <a:lnTo>
                    <a:pt x="249950" y="136069"/>
                  </a:lnTo>
                  <a:lnTo>
                    <a:pt x="139032" y="136069"/>
                  </a:lnTo>
                  <a:lnTo>
                    <a:pt x="139032" y="181921"/>
                  </a:lnTo>
                  <a:lnTo>
                    <a:pt x="192276" y="181921"/>
                  </a:lnTo>
                  <a:lnTo>
                    <a:pt x="192276" y="239594"/>
                  </a:lnTo>
                  <a:lnTo>
                    <a:pt x="186795" y="241769"/>
                  </a:lnTo>
                  <a:lnTo>
                    <a:pt x="178405" y="243664"/>
                  </a:lnTo>
                  <a:lnTo>
                    <a:pt x="165857" y="245003"/>
                  </a:lnTo>
                  <a:lnTo>
                    <a:pt x="147901" y="245510"/>
                  </a:lnTo>
                  <a:lnTo>
                    <a:pt x="126111" y="243893"/>
                  </a:lnTo>
                  <a:lnTo>
                    <a:pt x="84301" y="221846"/>
                  </a:lnTo>
                  <a:lnTo>
                    <a:pt x="66003" y="183766"/>
                  </a:lnTo>
                  <a:lnTo>
                    <a:pt x="62123" y="147901"/>
                  </a:lnTo>
                  <a:lnTo>
                    <a:pt x="65243" y="114254"/>
                  </a:lnTo>
                  <a:lnTo>
                    <a:pt x="77097" y="80608"/>
                  </a:lnTo>
                  <a:lnTo>
                    <a:pt x="101429" y="54727"/>
                  </a:lnTo>
                  <a:lnTo>
                    <a:pt x="141985" y="44375"/>
                  </a:lnTo>
                  <a:lnTo>
                    <a:pt x="153100" y="45114"/>
                  </a:lnTo>
                  <a:lnTo>
                    <a:pt x="187837" y="65076"/>
                  </a:lnTo>
                  <a:lnTo>
                    <a:pt x="195229" y="93180"/>
                  </a:lnTo>
                  <a:lnTo>
                    <a:pt x="255866" y="91704"/>
                  </a:lnTo>
                  <a:lnTo>
                    <a:pt x="247133" y="49690"/>
                  </a:lnTo>
                  <a:lnTo>
                    <a:pt x="217713" y="18720"/>
                  </a:lnTo>
                  <a:lnTo>
                    <a:pt x="169875" y="1987"/>
                  </a:lnTo>
                  <a:lnTo>
                    <a:pt x="143461" y="0"/>
                  </a:lnTo>
                  <a:close/>
                </a:path>
              </a:pathLst>
            </a:custGeom>
            <a:solidFill>
              <a:srgbClr val="000000"/>
            </a:solidFill>
          </p:spPr>
          <p:txBody>
            <a:bodyPr wrap="square" lIns="0" tIns="0" rIns="0" bIns="0" rtlCol="0"/>
            <a:lstStyle/>
            <a:p>
              <a:endParaRPr/>
            </a:p>
          </p:txBody>
        </p:sp>
        <p:pic>
          <p:nvPicPr>
            <p:cNvPr id="28" name="object 28">
              <a:extLst>
                <a:ext uri="{FF2B5EF4-FFF2-40B4-BE49-F238E27FC236}">
                  <a16:creationId xmlns:a16="http://schemas.microsoft.com/office/drawing/2014/main" id="{A3D078D3-72B2-3CFC-D2D9-6D80B7E07B94}"/>
                </a:ext>
              </a:extLst>
            </p:cNvPr>
            <p:cNvPicPr/>
            <p:nvPr/>
          </p:nvPicPr>
          <p:blipFill>
            <a:blip r:embed="rId11" cstate="print"/>
            <a:stretch>
              <a:fillRect/>
            </a:stretch>
          </p:blipFill>
          <p:spPr>
            <a:xfrm>
              <a:off x="6093598" y="8027165"/>
              <a:ext cx="329811" cy="202622"/>
            </a:xfrm>
            <a:prstGeom prst="rect">
              <a:avLst/>
            </a:prstGeom>
          </p:spPr>
        </p:pic>
        <p:pic>
          <p:nvPicPr>
            <p:cNvPr id="29" name="object 29">
              <a:extLst>
                <a:ext uri="{FF2B5EF4-FFF2-40B4-BE49-F238E27FC236}">
                  <a16:creationId xmlns:a16="http://schemas.microsoft.com/office/drawing/2014/main" id="{B30C7CD0-2DAB-64C5-270A-162E963A3C48}"/>
                </a:ext>
              </a:extLst>
            </p:cNvPr>
            <p:cNvPicPr/>
            <p:nvPr/>
          </p:nvPicPr>
          <p:blipFill>
            <a:blip r:embed="rId12" cstate="print"/>
            <a:stretch>
              <a:fillRect/>
            </a:stretch>
          </p:blipFill>
          <p:spPr>
            <a:xfrm>
              <a:off x="6463342" y="8030125"/>
              <a:ext cx="181910" cy="195219"/>
            </a:xfrm>
            <a:prstGeom prst="rect">
              <a:avLst/>
            </a:prstGeom>
          </p:spPr>
        </p:pic>
        <p:sp>
          <p:nvSpPr>
            <p:cNvPr id="30" name="object 30">
              <a:extLst>
                <a:ext uri="{FF2B5EF4-FFF2-40B4-BE49-F238E27FC236}">
                  <a16:creationId xmlns:a16="http://schemas.microsoft.com/office/drawing/2014/main" id="{D11B2E81-0E2E-B7C3-4C55-454BE91FC189}"/>
                </a:ext>
              </a:extLst>
            </p:cNvPr>
            <p:cNvSpPr/>
            <p:nvPr/>
          </p:nvSpPr>
          <p:spPr>
            <a:xfrm>
              <a:off x="6692582" y="8027162"/>
              <a:ext cx="194310" cy="266700"/>
            </a:xfrm>
            <a:custGeom>
              <a:avLst/>
              <a:gdLst/>
              <a:ahLst/>
              <a:cxnLst/>
              <a:rect l="l" t="t" r="r" b="b"/>
              <a:pathLst>
                <a:path w="194309" h="266700">
                  <a:moveTo>
                    <a:pt x="54720" y="4439"/>
                  </a:moveTo>
                  <a:lnTo>
                    <a:pt x="0" y="4439"/>
                  </a:lnTo>
                  <a:lnTo>
                    <a:pt x="0" y="266222"/>
                  </a:lnTo>
                  <a:lnTo>
                    <a:pt x="57673" y="266222"/>
                  </a:lnTo>
                  <a:lnTo>
                    <a:pt x="57673" y="171565"/>
                  </a:lnTo>
                  <a:lnTo>
                    <a:pt x="166071" y="171565"/>
                  </a:lnTo>
                  <a:lnTo>
                    <a:pt x="172854" y="165648"/>
                  </a:lnTo>
                  <a:lnTo>
                    <a:pt x="174985" y="161209"/>
                  </a:lnTo>
                  <a:lnTo>
                    <a:pt x="96133" y="161209"/>
                  </a:lnTo>
                  <a:lnTo>
                    <a:pt x="72191" y="153629"/>
                  </a:lnTo>
                  <a:lnTo>
                    <a:pt x="59897" y="136066"/>
                  </a:lnTo>
                  <a:lnTo>
                    <a:pt x="55367" y="116284"/>
                  </a:lnTo>
                  <a:lnTo>
                    <a:pt x="54720" y="102049"/>
                  </a:lnTo>
                  <a:lnTo>
                    <a:pt x="59157" y="70045"/>
                  </a:lnTo>
                  <a:lnTo>
                    <a:pt x="70247" y="50101"/>
                  </a:lnTo>
                  <a:lnTo>
                    <a:pt x="84666" y="39862"/>
                  </a:lnTo>
                  <a:lnTo>
                    <a:pt x="99085" y="36972"/>
                  </a:lnTo>
                  <a:lnTo>
                    <a:pt x="178166" y="36972"/>
                  </a:lnTo>
                  <a:lnTo>
                    <a:pt x="174990" y="31056"/>
                  </a:lnTo>
                  <a:lnTo>
                    <a:pt x="56197" y="31056"/>
                  </a:lnTo>
                  <a:lnTo>
                    <a:pt x="54720" y="4439"/>
                  </a:lnTo>
                  <a:close/>
                </a:path>
                <a:path w="194309" h="266700">
                  <a:moveTo>
                    <a:pt x="166071" y="171565"/>
                  </a:moveTo>
                  <a:lnTo>
                    <a:pt x="57673" y="171565"/>
                  </a:lnTo>
                  <a:lnTo>
                    <a:pt x="63083" y="178612"/>
                  </a:lnTo>
                  <a:lnTo>
                    <a:pt x="73207" y="186907"/>
                  </a:lnTo>
                  <a:lnTo>
                    <a:pt x="88875" y="193817"/>
                  </a:lnTo>
                  <a:lnTo>
                    <a:pt x="110918" y="196706"/>
                  </a:lnTo>
                  <a:lnTo>
                    <a:pt x="146949" y="188248"/>
                  </a:lnTo>
                  <a:lnTo>
                    <a:pt x="166071" y="171565"/>
                  </a:lnTo>
                  <a:close/>
                </a:path>
                <a:path w="194309" h="266700">
                  <a:moveTo>
                    <a:pt x="178166" y="36972"/>
                  </a:moveTo>
                  <a:lnTo>
                    <a:pt x="99085" y="36972"/>
                  </a:lnTo>
                  <a:lnTo>
                    <a:pt x="118824" y="43559"/>
                  </a:lnTo>
                  <a:lnTo>
                    <a:pt x="130519" y="59714"/>
                  </a:lnTo>
                  <a:lnTo>
                    <a:pt x="136112" y="80029"/>
                  </a:lnTo>
                  <a:lnTo>
                    <a:pt x="137545" y="99096"/>
                  </a:lnTo>
                  <a:lnTo>
                    <a:pt x="134817" y="124399"/>
                  </a:lnTo>
                  <a:lnTo>
                    <a:pt x="126820" y="144017"/>
                  </a:lnTo>
                  <a:lnTo>
                    <a:pt x="113832" y="156703"/>
                  </a:lnTo>
                  <a:lnTo>
                    <a:pt x="96133" y="161209"/>
                  </a:lnTo>
                  <a:lnTo>
                    <a:pt x="174985" y="161209"/>
                  </a:lnTo>
                  <a:lnTo>
                    <a:pt x="188498" y="133064"/>
                  </a:lnTo>
                  <a:lnTo>
                    <a:pt x="193742" y="94656"/>
                  </a:lnTo>
                  <a:lnTo>
                    <a:pt x="188127" y="55531"/>
                  </a:lnTo>
                  <a:lnTo>
                    <a:pt x="178166" y="36972"/>
                  </a:lnTo>
                  <a:close/>
                </a:path>
                <a:path w="194309" h="266700">
                  <a:moveTo>
                    <a:pt x="113881" y="0"/>
                  </a:moveTo>
                  <a:lnTo>
                    <a:pt x="103618" y="485"/>
                  </a:lnTo>
                  <a:lnTo>
                    <a:pt x="88365" y="3882"/>
                  </a:lnTo>
                  <a:lnTo>
                    <a:pt x="71449" y="13102"/>
                  </a:lnTo>
                  <a:lnTo>
                    <a:pt x="56197" y="31056"/>
                  </a:lnTo>
                  <a:lnTo>
                    <a:pt x="174990" y="31056"/>
                  </a:lnTo>
                  <a:lnTo>
                    <a:pt x="172113" y="25696"/>
                  </a:lnTo>
                  <a:lnTo>
                    <a:pt x="146949" y="6678"/>
                  </a:lnTo>
                  <a:lnTo>
                    <a:pt x="113881" y="0"/>
                  </a:lnTo>
                  <a:close/>
                </a:path>
              </a:pathLst>
            </a:custGeom>
            <a:solidFill>
              <a:srgbClr val="000000"/>
            </a:solidFill>
          </p:spPr>
          <p:txBody>
            <a:bodyPr wrap="square" lIns="0" tIns="0" rIns="0" bIns="0" rtlCol="0"/>
            <a:lstStyle/>
            <a:p>
              <a:endParaRPr/>
            </a:p>
          </p:txBody>
        </p:sp>
      </p:grpSp>
      <p:grpSp>
        <p:nvGrpSpPr>
          <p:cNvPr id="31" name="object 31">
            <a:extLst>
              <a:ext uri="{FF2B5EF4-FFF2-40B4-BE49-F238E27FC236}">
                <a16:creationId xmlns:a16="http://schemas.microsoft.com/office/drawing/2014/main" id="{C0863F8F-C147-14FB-3145-E86B92540ADF}"/>
              </a:ext>
            </a:extLst>
          </p:cNvPr>
          <p:cNvGrpSpPr/>
          <p:nvPr/>
        </p:nvGrpSpPr>
        <p:grpSpPr>
          <a:xfrm>
            <a:off x="5472049" y="2081309"/>
            <a:ext cx="1638353" cy="914336"/>
            <a:chOff x="12031047" y="4576310"/>
            <a:chExt cx="3602354" cy="2010410"/>
          </a:xfrm>
        </p:grpSpPr>
        <p:sp>
          <p:nvSpPr>
            <p:cNvPr id="32" name="object 32">
              <a:extLst>
                <a:ext uri="{FF2B5EF4-FFF2-40B4-BE49-F238E27FC236}">
                  <a16:creationId xmlns:a16="http://schemas.microsoft.com/office/drawing/2014/main" id="{067FBCA4-12AE-1E30-AE44-B22442E4CDA2}"/>
                </a:ext>
              </a:extLst>
            </p:cNvPr>
            <p:cNvSpPr/>
            <p:nvPr/>
          </p:nvSpPr>
          <p:spPr>
            <a:xfrm>
              <a:off x="12031047" y="4576310"/>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33" name="object 33">
              <a:extLst>
                <a:ext uri="{FF2B5EF4-FFF2-40B4-BE49-F238E27FC236}">
                  <a16:creationId xmlns:a16="http://schemas.microsoft.com/office/drawing/2014/main" id="{21ABFB54-E2C9-F603-7BE7-19381BE41D6D}"/>
                </a:ext>
              </a:extLst>
            </p:cNvPr>
            <p:cNvPicPr/>
            <p:nvPr/>
          </p:nvPicPr>
          <p:blipFill>
            <a:blip r:embed="rId13" cstate="print"/>
            <a:stretch>
              <a:fillRect/>
            </a:stretch>
          </p:blipFill>
          <p:spPr>
            <a:xfrm>
              <a:off x="12834349" y="5824698"/>
              <a:ext cx="2007551" cy="193072"/>
            </a:xfrm>
            <a:prstGeom prst="rect">
              <a:avLst/>
            </a:prstGeom>
          </p:spPr>
        </p:pic>
        <p:sp>
          <p:nvSpPr>
            <p:cNvPr id="34" name="object 34">
              <a:extLst>
                <a:ext uri="{FF2B5EF4-FFF2-40B4-BE49-F238E27FC236}">
                  <a16:creationId xmlns:a16="http://schemas.microsoft.com/office/drawing/2014/main" id="{4261C8FE-54DC-7107-1B56-58D7C3E8EA14}"/>
                </a:ext>
              </a:extLst>
            </p:cNvPr>
            <p:cNvSpPr/>
            <p:nvPr/>
          </p:nvSpPr>
          <p:spPr>
            <a:xfrm>
              <a:off x="12410922" y="5199106"/>
              <a:ext cx="2865120" cy="401320"/>
            </a:xfrm>
            <a:custGeom>
              <a:avLst/>
              <a:gdLst/>
              <a:ahLst/>
              <a:cxnLst/>
              <a:rect l="l" t="t" r="r" b="b"/>
              <a:pathLst>
                <a:path w="2865119" h="401320">
                  <a:moveTo>
                    <a:pt x="321259" y="132029"/>
                  </a:moveTo>
                  <a:lnTo>
                    <a:pt x="314375" y="88455"/>
                  </a:lnTo>
                  <a:lnTo>
                    <a:pt x="293014" y="49060"/>
                  </a:lnTo>
                  <a:lnTo>
                    <a:pt x="262229" y="25488"/>
                  </a:lnTo>
                  <a:lnTo>
                    <a:pt x="224358" y="12230"/>
                  </a:lnTo>
                  <a:lnTo>
                    <a:pt x="221157" y="11925"/>
                  </a:lnTo>
                  <a:lnTo>
                    <a:pt x="221157" y="139103"/>
                  </a:lnTo>
                  <a:lnTo>
                    <a:pt x="217144" y="161353"/>
                  </a:lnTo>
                  <a:lnTo>
                    <a:pt x="205968" y="176187"/>
                  </a:lnTo>
                  <a:lnTo>
                    <a:pt x="188937" y="184454"/>
                  </a:lnTo>
                  <a:lnTo>
                    <a:pt x="167347" y="187020"/>
                  </a:lnTo>
                  <a:lnTo>
                    <a:pt x="100101" y="187020"/>
                  </a:lnTo>
                  <a:lnTo>
                    <a:pt x="100101" y="88455"/>
                  </a:lnTo>
                  <a:lnTo>
                    <a:pt x="167347" y="88455"/>
                  </a:lnTo>
                  <a:lnTo>
                    <a:pt x="188683" y="91287"/>
                  </a:lnTo>
                  <a:lnTo>
                    <a:pt x="205752" y="100241"/>
                  </a:lnTo>
                  <a:lnTo>
                    <a:pt x="217055" y="115963"/>
                  </a:lnTo>
                  <a:lnTo>
                    <a:pt x="221157" y="139103"/>
                  </a:lnTo>
                  <a:lnTo>
                    <a:pt x="221157" y="11925"/>
                  </a:lnTo>
                  <a:lnTo>
                    <a:pt x="182422" y="8089"/>
                  </a:lnTo>
                  <a:lnTo>
                    <a:pt x="0" y="8089"/>
                  </a:lnTo>
                  <a:lnTo>
                    <a:pt x="0" y="392861"/>
                  </a:lnTo>
                  <a:lnTo>
                    <a:pt x="100101" y="392861"/>
                  </a:lnTo>
                  <a:lnTo>
                    <a:pt x="100101" y="264579"/>
                  </a:lnTo>
                  <a:lnTo>
                    <a:pt x="182422" y="264579"/>
                  </a:lnTo>
                  <a:lnTo>
                    <a:pt x="229285" y="259943"/>
                  </a:lnTo>
                  <a:lnTo>
                    <a:pt x="267779" y="245389"/>
                  </a:lnTo>
                  <a:lnTo>
                    <a:pt x="296710" y="219875"/>
                  </a:lnTo>
                  <a:lnTo>
                    <a:pt x="312699" y="187020"/>
                  </a:lnTo>
                  <a:lnTo>
                    <a:pt x="314934" y="182435"/>
                  </a:lnTo>
                  <a:lnTo>
                    <a:pt x="321259" y="132029"/>
                  </a:lnTo>
                  <a:close/>
                </a:path>
                <a:path w="2865119" h="401320">
                  <a:moveTo>
                    <a:pt x="674281" y="308114"/>
                  </a:moveTo>
                  <a:lnTo>
                    <a:pt x="521741" y="308114"/>
                  </a:lnTo>
                  <a:lnTo>
                    <a:pt x="521741" y="10934"/>
                  </a:lnTo>
                  <a:lnTo>
                    <a:pt x="422402" y="10934"/>
                  </a:lnTo>
                  <a:lnTo>
                    <a:pt x="422402" y="308114"/>
                  </a:lnTo>
                  <a:lnTo>
                    <a:pt x="422402" y="393204"/>
                  </a:lnTo>
                  <a:lnTo>
                    <a:pt x="674281" y="393204"/>
                  </a:lnTo>
                  <a:lnTo>
                    <a:pt x="674281" y="308114"/>
                  </a:lnTo>
                  <a:close/>
                </a:path>
                <a:path w="2865119" h="401320">
                  <a:moveTo>
                    <a:pt x="1117968" y="392861"/>
                  </a:moveTo>
                  <a:lnTo>
                    <a:pt x="1092225" y="323913"/>
                  </a:lnTo>
                  <a:lnTo>
                    <a:pt x="1064450" y="249504"/>
                  </a:lnTo>
                  <a:lnTo>
                    <a:pt x="1014183" y="114846"/>
                  </a:lnTo>
                  <a:lnTo>
                    <a:pt x="974356" y="8178"/>
                  </a:lnTo>
                  <a:lnTo>
                    <a:pt x="966368" y="8178"/>
                  </a:lnTo>
                  <a:lnTo>
                    <a:pt x="966368" y="249504"/>
                  </a:lnTo>
                  <a:lnTo>
                    <a:pt x="879106" y="249504"/>
                  </a:lnTo>
                  <a:lnTo>
                    <a:pt x="922693" y="114846"/>
                  </a:lnTo>
                  <a:lnTo>
                    <a:pt x="923798" y="114846"/>
                  </a:lnTo>
                  <a:lnTo>
                    <a:pt x="966368" y="249504"/>
                  </a:lnTo>
                  <a:lnTo>
                    <a:pt x="966368" y="8178"/>
                  </a:lnTo>
                  <a:lnTo>
                    <a:pt x="872642" y="8178"/>
                  </a:lnTo>
                  <a:lnTo>
                    <a:pt x="728929" y="392861"/>
                  </a:lnTo>
                  <a:lnTo>
                    <a:pt x="831773" y="392861"/>
                  </a:lnTo>
                  <a:lnTo>
                    <a:pt x="855941" y="323913"/>
                  </a:lnTo>
                  <a:lnTo>
                    <a:pt x="989939" y="323913"/>
                  </a:lnTo>
                  <a:lnTo>
                    <a:pt x="1013612" y="392861"/>
                  </a:lnTo>
                  <a:lnTo>
                    <a:pt x="1117968" y="392861"/>
                  </a:lnTo>
                  <a:close/>
                </a:path>
                <a:path w="2865119" h="401320">
                  <a:moveTo>
                    <a:pt x="1538414" y="8178"/>
                  </a:moveTo>
                  <a:lnTo>
                    <a:pt x="1444256" y="8178"/>
                  </a:lnTo>
                  <a:lnTo>
                    <a:pt x="1444256" y="245173"/>
                  </a:lnTo>
                  <a:lnTo>
                    <a:pt x="1443240" y="245173"/>
                  </a:lnTo>
                  <a:lnTo>
                    <a:pt x="1309763" y="8178"/>
                  </a:lnTo>
                  <a:lnTo>
                    <a:pt x="1206931" y="8178"/>
                  </a:lnTo>
                  <a:lnTo>
                    <a:pt x="1206931" y="392861"/>
                  </a:lnTo>
                  <a:lnTo>
                    <a:pt x="1301165" y="392861"/>
                  </a:lnTo>
                  <a:lnTo>
                    <a:pt x="1301165" y="153060"/>
                  </a:lnTo>
                  <a:lnTo>
                    <a:pt x="1302181" y="153060"/>
                  </a:lnTo>
                  <a:lnTo>
                    <a:pt x="1435658" y="392861"/>
                  </a:lnTo>
                  <a:lnTo>
                    <a:pt x="1538414" y="392861"/>
                  </a:lnTo>
                  <a:lnTo>
                    <a:pt x="1538414" y="8178"/>
                  </a:lnTo>
                  <a:close/>
                </a:path>
                <a:path w="2865119" h="401320">
                  <a:moveTo>
                    <a:pt x="1993506" y="272148"/>
                  </a:moveTo>
                  <a:lnTo>
                    <a:pt x="1983879" y="227711"/>
                  </a:lnTo>
                  <a:lnTo>
                    <a:pt x="1958568" y="196481"/>
                  </a:lnTo>
                  <a:lnTo>
                    <a:pt x="1922856" y="175336"/>
                  </a:lnTo>
                  <a:lnTo>
                    <a:pt x="1882063" y="161150"/>
                  </a:lnTo>
                  <a:lnTo>
                    <a:pt x="1841068" y="150799"/>
                  </a:lnTo>
                  <a:lnTo>
                    <a:pt x="1805381" y="141058"/>
                  </a:lnTo>
                  <a:lnTo>
                    <a:pt x="1780184" y="128714"/>
                  </a:lnTo>
                  <a:lnTo>
                    <a:pt x="1770634" y="110502"/>
                  </a:lnTo>
                  <a:lnTo>
                    <a:pt x="1775180" y="94703"/>
                  </a:lnTo>
                  <a:lnTo>
                    <a:pt x="1786775" y="84582"/>
                  </a:lnTo>
                  <a:lnTo>
                    <a:pt x="1802422" y="79209"/>
                  </a:lnTo>
                  <a:lnTo>
                    <a:pt x="1819071" y="77635"/>
                  </a:lnTo>
                  <a:lnTo>
                    <a:pt x="1841906" y="79946"/>
                  </a:lnTo>
                  <a:lnTo>
                    <a:pt x="1862124" y="87668"/>
                  </a:lnTo>
                  <a:lnTo>
                    <a:pt x="1876285" y="101955"/>
                  </a:lnTo>
                  <a:lnTo>
                    <a:pt x="1880958" y="123952"/>
                  </a:lnTo>
                  <a:lnTo>
                    <a:pt x="1981073" y="123952"/>
                  </a:lnTo>
                  <a:lnTo>
                    <a:pt x="1972208" y="77749"/>
                  </a:lnTo>
                  <a:lnTo>
                    <a:pt x="1948688" y="42849"/>
                  </a:lnTo>
                  <a:lnTo>
                    <a:pt x="1914220" y="18656"/>
                  </a:lnTo>
                  <a:lnTo>
                    <a:pt x="1872475" y="4572"/>
                  </a:lnTo>
                  <a:lnTo>
                    <a:pt x="1827161" y="0"/>
                  </a:lnTo>
                  <a:lnTo>
                    <a:pt x="1783194" y="4089"/>
                  </a:lnTo>
                  <a:lnTo>
                    <a:pt x="1740903" y="16941"/>
                  </a:lnTo>
                  <a:lnTo>
                    <a:pt x="1704949" y="39446"/>
                  </a:lnTo>
                  <a:lnTo>
                    <a:pt x="1679968" y="72466"/>
                  </a:lnTo>
                  <a:lnTo>
                    <a:pt x="1670608" y="116878"/>
                  </a:lnTo>
                  <a:lnTo>
                    <a:pt x="1680464" y="161798"/>
                  </a:lnTo>
                  <a:lnTo>
                    <a:pt x="1706245" y="192976"/>
                  </a:lnTo>
                  <a:lnTo>
                    <a:pt x="1742325" y="213868"/>
                  </a:lnTo>
                  <a:lnTo>
                    <a:pt x="1783067" y="227888"/>
                  </a:lnTo>
                  <a:lnTo>
                    <a:pt x="1823681" y="238467"/>
                  </a:lnTo>
                  <a:lnTo>
                    <a:pt x="1859013" y="249034"/>
                  </a:lnTo>
                  <a:lnTo>
                    <a:pt x="1883943" y="263017"/>
                  </a:lnTo>
                  <a:lnTo>
                    <a:pt x="1893392" y="283895"/>
                  </a:lnTo>
                  <a:lnTo>
                    <a:pt x="1888032" y="302082"/>
                  </a:lnTo>
                  <a:lnTo>
                    <a:pt x="1873999" y="314261"/>
                  </a:lnTo>
                  <a:lnTo>
                    <a:pt x="1854327" y="321094"/>
                  </a:lnTo>
                  <a:lnTo>
                    <a:pt x="1832013" y="323227"/>
                  </a:lnTo>
                  <a:lnTo>
                    <a:pt x="1803044" y="320243"/>
                  </a:lnTo>
                  <a:lnTo>
                    <a:pt x="1780578" y="310286"/>
                  </a:lnTo>
                  <a:lnTo>
                    <a:pt x="1765668" y="291846"/>
                  </a:lnTo>
                  <a:lnTo>
                    <a:pt x="1759407" y="263385"/>
                  </a:lnTo>
                  <a:lnTo>
                    <a:pt x="1659293" y="263385"/>
                  </a:lnTo>
                  <a:lnTo>
                    <a:pt x="1659293" y="263550"/>
                  </a:lnTo>
                  <a:lnTo>
                    <a:pt x="1668360" y="315696"/>
                  </a:lnTo>
                  <a:lnTo>
                    <a:pt x="1692821" y="354507"/>
                  </a:lnTo>
                  <a:lnTo>
                    <a:pt x="1729422" y="380974"/>
                  </a:lnTo>
                  <a:lnTo>
                    <a:pt x="1774939" y="396125"/>
                  </a:lnTo>
                  <a:lnTo>
                    <a:pt x="1826145" y="400951"/>
                  </a:lnTo>
                  <a:lnTo>
                    <a:pt x="1875967" y="396925"/>
                  </a:lnTo>
                  <a:lnTo>
                    <a:pt x="1921535" y="383717"/>
                  </a:lnTo>
                  <a:lnTo>
                    <a:pt x="1958911" y="359638"/>
                  </a:lnTo>
                  <a:lnTo>
                    <a:pt x="1984197" y="323011"/>
                  </a:lnTo>
                  <a:lnTo>
                    <a:pt x="1993506" y="272148"/>
                  </a:lnTo>
                  <a:close/>
                </a:path>
                <a:path w="2865119" h="401320">
                  <a:moveTo>
                    <a:pt x="2425941" y="306285"/>
                  </a:moveTo>
                  <a:lnTo>
                    <a:pt x="2214499" y="306285"/>
                  </a:lnTo>
                  <a:lnTo>
                    <a:pt x="2214499" y="232625"/>
                  </a:lnTo>
                  <a:lnTo>
                    <a:pt x="2364397" y="232625"/>
                  </a:lnTo>
                  <a:lnTo>
                    <a:pt x="2364397" y="155155"/>
                  </a:lnTo>
                  <a:lnTo>
                    <a:pt x="2214499" y="155155"/>
                  </a:lnTo>
                  <a:lnTo>
                    <a:pt x="2214499" y="87845"/>
                  </a:lnTo>
                  <a:lnTo>
                    <a:pt x="2420582" y="87845"/>
                  </a:lnTo>
                  <a:lnTo>
                    <a:pt x="2420582" y="7835"/>
                  </a:lnTo>
                  <a:lnTo>
                    <a:pt x="2114385" y="7835"/>
                  </a:lnTo>
                  <a:lnTo>
                    <a:pt x="2114385" y="87845"/>
                  </a:lnTo>
                  <a:lnTo>
                    <a:pt x="2114385" y="155155"/>
                  </a:lnTo>
                  <a:lnTo>
                    <a:pt x="2114385" y="232625"/>
                  </a:lnTo>
                  <a:lnTo>
                    <a:pt x="2114385" y="306285"/>
                  </a:lnTo>
                  <a:lnTo>
                    <a:pt x="2114385" y="392645"/>
                  </a:lnTo>
                  <a:lnTo>
                    <a:pt x="2425941" y="392645"/>
                  </a:lnTo>
                  <a:lnTo>
                    <a:pt x="2425941" y="306285"/>
                  </a:lnTo>
                  <a:close/>
                </a:path>
                <a:path w="2865119" h="401320">
                  <a:moveTo>
                    <a:pt x="2865107" y="306285"/>
                  </a:moveTo>
                  <a:lnTo>
                    <a:pt x="2653665" y="306285"/>
                  </a:lnTo>
                  <a:lnTo>
                    <a:pt x="2653665" y="232625"/>
                  </a:lnTo>
                  <a:lnTo>
                    <a:pt x="2803563" y="232625"/>
                  </a:lnTo>
                  <a:lnTo>
                    <a:pt x="2803563" y="155155"/>
                  </a:lnTo>
                  <a:lnTo>
                    <a:pt x="2653665" y="155155"/>
                  </a:lnTo>
                  <a:lnTo>
                    <a:pt x="2653665" y="87845"/>
                  </a:lnTo>
                  <a:lnTo>
                    <a:pt x="2859748" y="87845"/>
                  </a:lnTo>
                  <a:lnTo>
                    <a:pt x="2859748" y="7835"/>
                  </a:lnTo>
                  <a:lnTo>
                    <a:pt x="2553551" y="7835"/>
                  </a:lnTo>
                  <a:lnTo>
                    <a:pt x="2553551" y="87845"/>
                  </a:lnTo>
                  <a:lnTo>
                    <a:pt x="2553551" y="155155"/>
                  </a:lnTo>
                  <a:lnTo>
                    <a:pt x="2553551" y="232625"/>
                  </a:lnTo>
                  <a:lnTo>
                    <a:pt x="2553551" y="306285"/>
                  </a:lnTo>
                  <a:lnTo>
                    <a:pt x="2553551" y="392645"/>
                  </a:lnTo>
                  <a:lnTo>
                    <a:pt x="2865107" y="392645"/>
                  </a:lnTo>
                  <a:lnTo>
                    <a:pt x="2865107" y="306285"/>
                  </a:lnTo>
                  <a:close/>
                </a:path>
              </a:pathLst>
            </a:custGeom>
            <a:solidFill>
              <a:srgbClr val="36393F"/>
            </a:solidFill>
          </p:spPr>
          <p:txBody>
            <a:bodyPr wrap="square" lIns="0" tIns="0" rIns="0" bIns="0" rtlCol="0"/>
            <a:lstStyle/>
            <a:p>
              <a:endParaRPr/>
            </a:p>
          </p:txBody>
        </p:sp>
      </p:grpSp>
      <p:grpSp>
        <p:nvGrpSpPr>
          <p:cNvPr id="35" name="object 35">
            <a:extLst>
              <a:ext uri="{FF2B5EF4-FFF2-40B4-BE49-F238E27FC236}">
                <a16:creationId xmlns:a16="http://schemas.microsoft.com/office/drawing/2014/main" id="{7EFCA1AC-F8BC-9F16-A7D6-F5A0132B434F}"/>
              </a:ext>
            </a:extLst>
          </p:cNvPr>
          <p:cNvGrpSpPr/>
          <p:nvPr/>
        </p:nvGrpSpPr>
        <p:grpSpPr>
          <a:xfrm>
            <a:off x="5472049" y="3056639"/>
            <a:ext cx="1638353" cy="914336"/>
            <a:chOff x="12031047" y="6720832"/>
            <a:chExt cx="3602354" cy="2010410"/>
          </a:xfrm>
        </p:grpSpPr>
        <p:sp>
          <p:nvSpPr>
            <p:cNvPr id="36" name="object 36">
              <a:extLst>
                <a:ext uri="{FF2B5EF4-FFF2-40B4-BE49-F238E27FC236}">
                  <a16:creationId xmlns:a16="http://schemas.microsoft.com/office/drawing/2014/main" id="{4C6041E5-5DDE-8FEE-0182-BCF71508EE6D}"/>
                </a:ext>
              </a:extLst>
            </p:cNvPr>
            <p:cNvSpPr/>
            <p:nvPr/>
          </p:nvSpPr>
          <p:spPr>
            <a:xfrm>
              <a:off x="12031047" y="6720832"/>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37" name="object 37">
              <a:extLst>
                <a:ext uri="{FF2B5EF4-FFF2-40B4-BE49-F238E27FC236}">
                  <a16:creationId xmlns:a16="http://schemas.microsoft.com/office/drawing/2014/main" id="{5A130F56-BD89-89AD-044E-82C38206AC43}"/>
                </a:ext>
              </a:extLst>
            </p:cNvPr>
            <p:cNvPicPr/>
            <p:nvPr/>
          </p:nvPicPr>
          <p:blipFill>
            <a:blip r:embed="rId14" cstate="print"/>
            <a:stretch>
              <a:fillRect/>
            </a:stretch>
          </p:blipFill>
          <p:spPr>
            <a:xfrm>
              <a:off x="12335527" y="7304790"/>
              <a:ext cx="3005135" cy="805109"/>
            </a:xfrm>
            <a:prstGeom prst="rect">
              <a:avLst/>
            </a:prstGeom>
          </p:spPr>
        </p:pic>
      </p:grpSp>
      <p:grpSp>
        <p:nvGrpSpPr>
          <p:cNvPr id="38" name="object 38">
            <a:extLst>
              <a:ext uri="{FF2B5EF4-FFF2-40B4-BE49-F238E27FC236}">
                <a16:creationId xmlns:a16="http://schemas.microsoft.com/office/drawing/2014/main" id="{DFF213F8-2CE7-6C9C-FA4C-A5EAFFBADF4A}"/>
              </a:ext>
            </a:extLst>
          </p:cNvPr>
          <p:cNvGrpSpPr/>
          <p:nvPr/>
        </p:nvGrpSpPr>
        <p:grpSpPr>
          <a:xfrm>
            <a:off x="7181667" y="2081309"/>
            <a:ext cx="1638353" cy="914336"/>
            <a:chOff x="15790095" y="4576310"/>
            <a:chExt cx="3602354" cy="2010410"/>
          </a:xfrm>
        </p:grpSpPr>
        <p:sp>
          <p:nvSpPr>
            <p:cNvPr id="39" name="object 39">
              <a:extLst>
                <a:ext uri="{FF2B5EF4-FFF2-40B4-BE49-F238E27FC236}">
                  <a16:creationId xmlns:a16="http://schemas.microsoft.com/office/drawing/2014/main" id="{84FE5F2D-32EC-5811-EAEF-2CE5197F77B4}"/>
                </a:ext>
              </a:extLst>
            </p:cNvPr>
            <p:cNvSpPr/>
            <p:nvPr/>
          </p:nvSpPr>
          <p:spPr>
            <a:xfrm>
              <a:off x="15790095" y="4576310"/>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40" name="object 40">
              <a:extLst>
                <a:ext uri="{FF2B5EF4-FFF2-40B4-BE49-F238E27FC236}">
                  <a16:creationId xmlns:a16="http://schemas.microsoft.com/office/drawing/2014/main" id="{8661111E-CFD1-F25F-686E-F58D87B2389F}"/>
                </a:ext>
              </a:extLst>
            </p:cNvPr>
            <p:cNvSpPr/>
            <p:nvPr/>
          </p:nvSpPr>
          <p:spPr>
            <a:xfrm>
              <a:off x="16200290" y="5253621"/>
              <a:ext cx="2895600" cy="792480"/>
            </a:xfrm>
            <a:custGeom>
              <a:avLst/>
              <a:gdLst/>
              <a:ahLst/>
              <a:cxnLst/>
              <a:rect l="l" t="t" r="r" b="b"/>
              <a:pathLst>
                <a:path w="2895600" h="792479">
                  <a:moveTo>
                    <a:pt x="401656" y="400401"/>
                  </a:moveTo>
                  <a:lnTo>
                    <a:pt x="151949" y="359078"/>
                  </a:lnTo>
                  <a:lnTo>
                    <a:pt x="284845" y="0"/>
                  </a:lnTo>
                  <a:lnTo>
                    <a:pt x="533059" y="0"/>
                  </a:lnTo>
                  <a:lnTo>
                    <a:pt x="441038" y="252378"/>
                  </a:lnTo>
                  <a:lnTo>
                    <a:pt x="771654" y="252378"/>
                  </a:lnTo>
                  <a:lnTo>
                    <a:pt x="786528" y="272375"/>
                  </a:lnTo>
                  <a:lnTo>
                    <a:pt x="800174" y="299763"/>
                  </a:lnTo>
                  <a:lnTo>
                    <a:pt x="809461" y="330102"/>
                  </a:lnTo>
                  <a:lnTo>
                    <a:pt x="814104" y="361972"/>
                  </a:lnTo>
                  <a:lnTo>
                    <a:pt x="503093" y="361972"/>
                  </a:lnTo>
                  <a:lnTo>
                    <a:pt x="469457" y="363202"/>
                  </a:lnTo>
                  <a:lnTo>
                    <a:pt x="435142" y="376363"/>
                  </a:lnTo>
                  <a:lnTo>
                    <a:pt x="401656" y="400401"/>
                  </a:lnTo>
                  <a:close/>
                </a:path>
                <a:path w="2895600" h="792479">
                  <a:moveTo>
                    <a:pt x="976153" y="769560"/>
                  </a:moveTo>
                  <a:lnTo>
                    <a:pt x="729142" y="769560"/>
                  </a:lnTo>
                  <a:lnTo>
                    <a:pt x="1015535" y="1347"/>
                  </a:lnTo>
                  <a:lnTo>
                    <a:pt x="1263755" y="1347"/>
                  </a:lnTo>
                  <a:lnTo>
                    <a:pt x="976153" y="769560"/>
                  </a:lnTo>
                  <a:close/>
                </a:path>
                <a:path w="2895600" h="792479">
                  <a:moveTo>
                    <a:pt x="771654" y="252378"/>
                  </a:moveTo>
                  <a:lnTo>
                    <a:pt x="441038" y="252378"/>
                  </a:lnTo>
                  <a:lnTo>
                    <a:pt x="490595" y="227360"/>
                  </a:lnTo>
                  <a:lnTo>
                    <a:pt x="537189" y="209456"/>
                  </a:lnTo>
                  <a:lnTo>
                    <a:pt x="580680" y="198250"/>
                  </a:lnTo>
                  <a:lnTo>
                    <a:pt x="620930" y="193326"/>
                  </a:lnTo>
                  <a:lnTo>
                    <a:pt x="657798" y="194267"/>
                  </a:lnTo>
                  <a:lnTo>
                    <a:pt x="720831" y="212078"/>
                  </a:lnTo>
                  <a:lnTo>
                    <a:pt x="768662" y="248354"/>
                  </a:lnTo>
                  <a:lnTo>
                    <a:pt x="771654" y="252378"/>
                  </a:lnTo>
                  <a:close/>
                </a:path>
                <a:path w="2895600" h="792479">
                  <a:moveTo>
                    <a:pt x="2483322" y="274413"/>
                  </a:moveTo>
                  <a:lnTo>
                    <a:pt x="2135774" y="274413"/>
                  </a:lnTo>
                  <a:lnTo>
                    <a:pt x="2195381" y="239517"/>
                  </a:lnTo>
                  <a:lnTo>
                    <a:pt x="2251094" y="216544"/>
                  </a:lnTo>
                  <a:lnTo>
                    <a:pt x="2302428" y="204296"/>
                  </a:lnTo>
                  <a:lnTo>
                    <a:pt x="2348899" y="201577"/>
                  </a:lnTo>
                  <a:lnTo>
                    <a:pt x="2390023" y="207188"/>
                  </a:lnTo>
                  <a:lnTo>
                    <a:pt x="2425318" y="219933"/>
                  </a:lnTo>
                  <a:lnTo>
                    <a:pt x="2454298" y="238613"/>
                  </a:lnTo>
                  <a:lnTo>
                    <a:pt x="2476480" y="262033"/>
                  </a:lnTo>
                  <a:lnTo>
                    <a:pt x="2483322" y="274413"/>
                  </a:lnTo>
                  <a:close/>
                </a:path>
                <a:path w="2895600" h="792479">
                  <a:moveTo>
                    <a:pt x="2878456" y="288994"/>
                  </a:moveTo>
                  <a:lnTo>
                    <a:pt x="2491381" y="288994"/>
                  </a:lnTo>
                  <a:lnTo>
                    <a:pt x="2549515" y="254439"/>
                  </a:lnTo>
                  <a:lnTo>
                    <a:pt x="2603867" y="229878"/>
                  </a:lnTo>
                  <a:lnTo>
                    <a:pt x="2654234" y="214441"/>
                  </a:lnTo>
                  <a:lnTo>
                    <a:pt x="2700417" y="207257"/>
                  </a:lnTo>
                  <a:lnTo>
                    <a:pt x="2742213" y="207459"/>
                  </a:lnTo>
                  <a:lnTo>
                    <a:pt x="2811844" y="226537"/>
                  </a:lnTo>
                  <a:lnTo>
                    <a:pt x="2861521" y="264721"/>
                  </a:lnTo>
                  <a:lnTo>
                    <a:pt x="2878456" y="288994"/>
                  </a:lnTo>
                  <a:close/>
                </a:path>
                <a:path w="2895600" h="792479">
                  <a:moveTo>
                    <a:pt x="1242492" y="792410"/>
                  </a:moveTo>
                  <a:lnTo>
                    <a:pt x="1173420" y="781913"/>
                  </a:lnTo>
                  <a:lnTo>
                    <a:pt x="1121201" y="750200"/>
                  </a:lnTo>
                  <a:lnTo>
                    <a:pt x="1091011" y="698546"/>
                  </a:lnTo>
                  <a:lnTo>
                    <a:pt x="1085794" y="665638"/>
                  </a:lnTo>
                  <a:lnTo>
                    <a:pt x="1088025" y="628222"/>
                  </a:lnTo>
                  <a:lnTo>
                    <a:pt x="1098350" y="586457"/>
                  </a:lnTo>
                  <a:lnTo>
                    <a:pt x="1234927" y="223417"/>
                  </a:lnTo>
                  <a:lnTo>
                    <a:pt x="1466778" y="223417"/>
                  </a:lnTo>
                  <a:lnTo>
                    <a:pt x="1347489" y="537949"/>
                  </a:lnTo>
                  <a:lnTo>
                    <a:pt x="1347401" y="578478"/>
                  </a:lnTo>
                  <a:lnTo>
                    <a:pt x="1364049" y="601720"/>
                  </a:lnTo>
                  <a:lnTo>
                    <a:pt x="1392016" y="609874"/>
                  </a:lnTo>
                  <a:lnTo>
                    <a:pt x="1721717" y="609874"/>
                  </a:lnTo>
                  <a:lnTo>
                    <a:pt x="1681544" y="717486"/>
                  </a:lnTo>
                  <a:lnTo>
                    <a:pt x="1454948" y="717486"/>
                  </a:lnTo>
                  <a:lnTo>
                    <a:pt x="1410499" y="744669"/>
                  </a:lnTo>
                  <a:lnTo>
                    <a:pt x="1366381" y="765594"/>
                  </a:lnTo>
                  <a:lnTo>
                    <a:pt x="1323243" y="780419"/>
                  </a:lnTo>
                  <a:lnTo>
                    <a:pt x="1281732" y="789305"/>
                  </a:lnTo>
                  <a:lnTo>
                    <a:pt x="1242492" y="792410"/>
                  </a:lnTo>
                  <a:close/>
                </a:path>
                <a:path w="2895600" h="792479">
                  <a:moveTo>
                    <a:pt x="1962861" y="769411"/>
                  </a:moveTo>
                  <a:lnTo>
                    <a:pt x="1717758" y="769411"/>
                  </a:lnTo>
                  <a:lnTo>
                    <a:pt x="1918298" y="223881"/>
                  </a:lnTo>
                  <a:lnTo>
                    <a:pt x="2148099" y="223881"/>
                  </a:lnTo>
                  <a:lnTo>
                    <a:pt x="2135774" y="274413"/>
                  </a:lnTo>
                  <a:lnTo>
                    <a:pt x="2483322" y="274413"/>
                  </a:lnTo>
                  <a:lnTo>
                    <a:pt x="2491381" y="288994"/>
                  </a:lnTo>
                  <a:lnTo>
                    <a:pt x="2878456" y="288994"/>
                  </a:lnTo>
                  <a:lnTo>
                    <a:pt x="2889635" y="315053"/>
                  </a:lnTo>
                  <a:lnTo>
                    <a:pt x="2895105" y="342601"/>
                  </a:lnTo>
                  <a:lnTo>
                    <a:pt x="2894581" y="370578"/>
                  </a:lnTo>
                  <a:lnTo>
                    <a:pt x="2892702" y="378279"/>
                  </a:lnTo>
                  <a:lnTo>
                    <a:pt x="2165641" y="378279"/>
                  </a:lnTo>
                  <a:lnTo>
                    <a:pt x="2126175" y="393849"/>
                  </a:lnTo>
                  <a:lnTo>
                    <a:pt x="2090722" y="431163"/>
                  </a:lnTo>
                  <a:lnTo>
                    <a:pt x="1962861" y="769411"/>
                  </a:lnTo>
                  <a:close/>
                </a:path>
                <a:path w="2895600" h="792479">
                  <a:moveTo>
                    <a:pt x="1721717" y="609874"/>
                  </a:moveTo>
                  <a:lnTo>
                    <a:pt x="1392016" y="609874"/>
                  </a:lnTo>
                  <a:lnTo>
                    <a:pt x="1425884" y="605135"/>
                  </a:lnTo>
                  <a:lnTo>
                    <a:pt x="1460235" y="589700"/>
                  </a:lnTo>
                  <a:lnTo>
                    <a:pt x="1489652" y="565766"/>
                  </a:lnTo>
                  <a:lnTo>
                    <a:pt x="1508717" y="535530"/>
                  </a:lnTo>
                  <a:lnTo>
                    <a:pt x="1629427" y="223887"/>
                  </a:lnTo>
                  <a:lnTo>
                    <a:pt x="1865811" y="223887"/>
                  </a:lnTo>
                  <a:lnTo>
                    <a:pt x="1721717" y="609874"/>
                  </a:lnTo>
                  <a:close/>
                </a:path>
                <a:path w="2895600" h="792479">
                  <a:moveTo>
                    <a:pt x="232775" y="769158"/>
                  </a:moveTo>
                  <a:lnTo>
                    <a:pt x="0" y="769158"/>
                  </a:lnTo>
                  <a:lnTo>
                    <a:pt x="151949" y="359078"/>
                  </a:lnTo>
                  <a:lnTo>
                    <a:pt x="401650" y="400401"/>
                  </a:lnTo>
                  <a:lnTo>
                    <a:pt x="392190" y="409209"/>
                  </a:lnTo>
                  <a:lnTo>
                    <a:pt x="383096" y="418885"/>
                  </a:lnTo>
                  <a:lnTo>
                    <a:pt x="374321" y="429379"/>
                  </a:lnTo>
                  <a:lnTo>
                    <a:pt x="365810" y="440647"/>
                  </a:lnTo>
                  <a:lnTo>
                    <a:pt x="339491" y="487972"/>
                  </a:lnTo>
                  <a:lnTo>
                    <a:pt x="329947" y="532753"/>
                  </a:lnTo>
                  <a:lnTo>
                    <a:pt x="337697" y="571158"/>
                  </a:lnTo>
                  <a:lnTo>
                    <a:pt x="363259" y="599358"/>
                  </a:lnTo>
                  <a:lnTo>
                    <a:pt x="400022" y="609727"/>
                  </a:lnTo>
                  <a:lnTo>
                    <a:pt x="730400" y="609727"/>
                  </a:lnTo>
                  <a:lnTo>
                    <a:pt x="695455" y="655409"/>
                  </a:lnTo>
                  <a:lnTo>
                    <a:pt x="656683" y="694904"/>
                  </a:lnTo>
                  <a:lnTo>
                    <a:pt x="639352" y="708552"/>
                  </a:lnTo>
                  <a:lnTo>
                    <a:pt x="259408" y="708552"/>
                  </a:lnTo>
                  <a:lnTo>
                    <a:pt x="232775" y="769158"/>
                  </a:lnTo>
                  <a:close/>
                </a:path>
                <a:path w="2895600" h="792479">
                  <a:moveTo>
                    <a:pt x="730400" y="609727"/>
                  </a:moveTo>
                  <a:lnTo>
                    <a:pt x="400022" y="609727"/>
                  </a:lnTo>
                  <a:lnTo>
                    <a:pt x="442973" y="602418"/>
                  </a:lnTo>
                  <a:lnTo>
                    <a:pt x="486588" y="579990"/>
                  </a:lnTo>
                  <a:lnTo>
                    <a:pt x="525340" y="545002"/>
                  </a:lnTo>
                  <a:lnTo>
                    <a:pt x="553952" y="498152"/>
                  </a:lnTo>
                  <a:lnTo>
                    <a:pt x="565856" y="448782"/>
                  </a:lnTo>
                  <a:lnTo>
                    <a:pt x="559804" y="404703"/>
                  </a:lnTo>
                  <a:lnTo>
                    <a:pt x="534546" y="373728"/>
                  </a:lnTo>
                  <a:lnTo>
                    <a:pt x="503093" y="361972"/>
                  </a:lnTo>
                  <a:lnTo>
                    <a:pt x="814104" y="361972"/>
                  </a:lnTo>
                  <a:lnTo>
                    <a:pt x="814250" y="362975"/>
                  </a:lnTo>
                  <a:lnTo>
                    <a:pt x="814375" y="391938"/>
                  </a:lnTo>
                  <a:lnTo>
                    <a:pt x="814382" y="398114"/>
                  </a:lnTo>
                  <a:lnTo>
                    <a:pt x="809774" y="434658"/>
                  </a:lnTo>
                  <a:lnTo>
                    <a:pt x="800229" y="472636"/>
                  </a:lnTo>
                  <a:lnTo>
                    <a:pt x="785627" y="511483"/>
                  </a:lnTo>
                  <a:lnTo>
                    <a:pt x="765828" y="550781"/>
                  </a:lnTo>
                  <a:lnTo>
                    <a:pt x="732059" y="607559"/>
                  </a:lnTo>
                  <a:lnTo>
                    <a:pt x="730400" y="609727"/>
                  </a:lnTo>
                  <a:close/>
                </a:path>
                <a:path w="2895600" h="792479">
                  <a:moveTo>
                    <a:pt x="2358279" y="769416"/>
                  </a:moveTo>
                  <a:lnTo>
                    <a:pt x="2102485" y="769416"/>
                  </a:lnTo>
                  <a:lnTo>
                    <a:pt x="2225316" y="439362"/>
                  </a:lnTo>
                  <a:lnTo>
                    <a:pt x="2223492" y="403302"/>
                  </a:lnTo>
                  <a:lnTo>
                    <a:pt x="2200840" y="382185"/>
                  </a:lnTo>
                  <a:lnTo>
                    <a:pt x="2165641" y="378279"/>
                  </a:lnTo>
                  <a:lnTo>
                    <a:pt x="2892702" y="378279"/>
                  </a:lnTo>
                  <a:lnTo>
                    <a:pt x="2890992" y="385287"/>
                  </a:lnTo>
                  <a:lnTo>
                    <a:pt x="2571167" y="385287"/>
                  </a:lnTo>
                  <a:lnTo>
                    <a:pt x="2535925" y="391938"/>
                  </a:lnTo>
                  <a:lnTo>
                    <a:pt x="2502934" y="412632"/>
                  </a:lnTo>
                  <a:lnTo>
                    <a:pt x="2479557" y="446690"/>
                  </a:lnTo>
                  <a:lnTo>
                    <a:pt x="2358279" y="769416"/>
                  </a:lnTo>
                  <a:close/>
                </a:path>
                <a:path w="2895600" h="792479">
                  <a:moveTo>
                    <a:pt x="2749798" y="769422"/>
                  </a:moveTo>
                  <a:lnTo>
                    <a:pt x="2502576" y="769422"/>
                  </a:lnTo>
                  <a:lnTo>
                    <a:pt x="2616769" y="456369"/>
                  </a:lnTo>
                  <a:lnTo>
                    <a:pt x="2618952" y="416825"/>
                  </a:lnTo>
                  <a:lnTo>
                    <a:pt x="2601297" y="393357"/>
                  </a:lnTo>
                  <a:lnTo>
                    <a:pt x="2571167" y="385287"/>
                  </a:lnTo>
                  <a:lnTo>
                    <a:pt x="2890992" y="385287"/>
                  </a:lnTo>
                  <a:lnTo>
                    <a:pt x="2887863" y="398114"/>
                  </a:lnTo>
                  <a:lnTo>
                    <a:pt x="2749798" y="769422"/>
                  </a:lnTo>
                  <a:close/>
                </a:path>
                <a:path w="2895600" h="792479">
                  <a:moveTo>
                    <a:pt x="415954" y="788490"/>
                  </a:moveTo>
                  <a:lnTo>
                    <a:pt x="348659" y="778801"/>
                  </a:lnTo>
                  <a:lnTo>
                    <a:pt x="296746" y="756301"/>
                  </a:lnTo>
                  <a:lnTo>
                    <a:pt x="265559" y="725572"/>
                  </a:lnTo>
                  <a:lnTo>
                    <a:pt x="259408" y="708552"/>
                  </a:lnTo>
                  <a:lnTo>
                    <a:pt x="639352" y="708552"/>
                  </a:lnTo>
                  <a:lnTo>
                    <a:pt x="575310" y="751122"/>
                  </a:lnTo>
                  <a:lnTo>
                    <a:pt x="534046" y="768988"/>
                  </a:lnTo>
                  <a:lnTo>
                    <a:pt x="493286" y="780790"/>
                  </a:lnTo>
                  <a:lnTo>
                    <a:pt x="453699" y="787100"/>
                  </a:lnTo>
                  <a:lnTo>
                    <a:pt x="415954" y="788490"/>
                  </a:lnTo>
                  <a:close/>
                </a:path>
                <a:path w="2895600" h="792479">
                  <a:moveTo>
                    <a:pt x="1662153" y="769428"/>
                  </a:moveTo>
                  <a:lnTo>
                    <a:pt x="1441135" y="769428"/>
                  </a:lnTo>
                  <a:lnTo>
                    <a:pt x="1454948" y="717486"/>
                  </a:lnTo>
                  <a:lnTo>
                    <a:pt x="1681544" y="717486"/>
                  </a:lnTo>
                  <a:lnTo>
                    <a:pt x="1662153" y="769428"/>
                  </a:lnTo>
                  <a:close/>
                </a:path>
                <a:path w="2895600" h="792479">
                  <a:moveTo>
                    <a:pt x="1717754" y="769422"/>
                  </a:moveTo>
                  <a:close/>
                </a:path>
              </a:pathLst>
            </a:custGeom>
            <a:solidFill>
              <a:srgbClr val="E95300"/>
            </a:solidFill>
          </p:spPr>
          <p:txBody>
            <a:bodyPr wrap="square" lIns="0" tIns="0" rIns="0" bIns="0" rtlCol="0"/>
            <a:lstStyle/>
            <a:p>
              <a:endParaRPr/>
            </a:p>
          </p:txBody>
        </p:sp>
        <p:pic>
          <p:nvPicPr>
            <p:cNvPr id="41" name="object 41">
              <a:extLst>
                <a:ext uri="{FF2B5EF4-FFF2-40B4-BE49-F238E27FC236}">
                  <a16:creationId xmlns:a16="http://schemas.microsoft.com/office/drawing/2014/main" id="{3012A517-A867-3F72-889E-16AA79C2383F}"/>
                </a:ext>
              </a:extLst>
            </p:cNvPr>
            <p:cNvPicPr/>
            <p:nvPr/>
          </p:nvPicPr>
          <p:blipFill>
            <a:blip r:embed="rId15" cstate="print"/>
            <a:stretch>
              <a:fillRect/>
            </a:stretch>
          </p:blipFill>
          <p:spPr>
            <a:xfrm>
              <a:off x="19081776" y="5216059"/>
              <a:ext cx="138064" cy="131028"/>
            </a:xfrm>
            <a:prstGeom prst="rect">
              <a:avLst/>
            </a:prstGeom>
          </p:spPr>
        </p:pic>
        <p:sp>
          <p:nvSpPr>
            <p:cNvPr id="42" name="object 42">
              <a:extLst>
                <a:ext uri="{FF2B5EF4-FFF2-40B4-BE49-F238E27FC236}">
                  <a16:creationId xmlns:a16="http://schemas.microsoft.com/office/drawing/2014/main" id="{6E5C7A97-0206-86FB-1705-5F37208A1D7B}"/>
                </a:ext>
              </a:extLst>
            </p:cNvPr>
            <p:cNvSpPr/>
            <p:nvPr/>
          </p:nvSpPr>
          <p:spPr>
            <a:xfrm>
              <a:off x="15966669" y="5450659"/>
              <a:ext cx="290830" cy="573405"/>
            </a:xfrm>
            <a:custGeom>
              <a:avLst/>
              <a:gdLst/>
              <a:ahLst/>
              <a:cxnLst/>
              <a:rect l="l" t="t" r="r" b="b"/>
              <a:pathLst>
                <a:path w="290830" h="573404">
                  <a:moveTo>
                    <a:pt x="0" y="572855"/>
                  </a:moveTo>
                  <a:lnTo>
                    <a:pt x="115891" y="258391"/>
                  </a:lnTo>
                  <a:lnTo>
                    <a:pt x="120044" y="240120"/>
                  </a:lnTo>
                  <a:lnTo>
                    <a:pt x="119893" y="230907"/>
                  </a:lnTo>
                  <a:lnTo>
                    <a:pt x="114057" y="227944"/>
                  </a:lnTo>
                  <a:lnTo>
                    <a:pt x="101154" y="228421"/>
                  </a:lnTo>
                  <a:lnTo>
                    <a:pt x="38324" y="229436"/>
                  </a:lnTo>
                  <a:lnTo>
                    <a:pt x="20130" y="223940"/>
                  </a:lnTo>
                  <a:lnTo>
                    <a:pt x="12574" y="210614"/>
                  </a:lnTo>
                  <a:lnTo>
                    <a:pt x="14954" y="193748"/>
                  </a:lnTo>
                  <a:lnTo>
                    <a:pt x="26567" y="177631"/>
                  </a:lnTo>
                  <a:lnTo>
                    <a:pt x="201535" y="10118"/>
                  </a:lnTo>
                  <a:lnTo>
                    <a:pt x="219473" y="0"/>
                  </a:lnTo>
                  <a:lnTo>
                    <a:pt x="237974" y="879"/>
                  </a:lnTo>
                  <a:lnTo>
                    <a:pt x="253009" y="11234"/>
                  </a:lnTo>
                  <a:lnTo>
                    <a:pt x="260545" y="29539"/>
                  </a:lnTo>
                  <a:lnTo>
                    <a:pt x="268026" y="88583"/>
                  </a:lnTo>
                  <a:lnTo>
                    <a:pt x="290437" y="272439"/>
                  </a:lnTo>
                  <a:lnTo>
                    <a:pt x="287402" y="292071"/>
                  </a:lnTo>
                  <a:lnTo>
                    <a:pt x="274816" y="303407"/>
                  </a:lnTo>
                  <a:lnTo>
                    <a:pt x="257183" y="304954"/>
                  </a:lnTo>
                  <a:lnTo>
                    <a:pt x="239007" y="295220"/>
                  </a:lnTo>
                  <a:lnTo>
                    <a:pt x="203941" y="267806"/>
                  </a:lnTo>
                  <a:lnTo>
                    <a:pt x="190974" y="255174"/>
                  </a:lnTo>
                  <a:lnTo>
                    <a:pt x="183354" y="251656"/>
                  </a:lnTo>
                  <a:lnTo>
                    <a:pt x="178111" y="257876"/>
                  </a:lnTo>
                  <a:lnTo>
                    <a:pt x="172278" y="274458"/>
                  </a:lnTo>
                  <a:lnTo>
                    <a:pt x="62479" y="572391"/>
                  </a:lnTo>
                  <a:lnTo>
                    <a:pt x="41443" y="572523"/>
                  </a:lnTo>
                  <a:lnTo>
                    <a:pt x="155280" y="261419"/>
                  </a:lnTo>
                  <a:lnTo>
                    <a:pt x="165932" y="237865"/>
                  </a:lnTo>
                  <a:lnTo>
                    <a:pt x="174626" y="227949"/>
                  </a:lnTo>
                  <a:lnTo>
                    <a:pt x="185991" y="229812"/>
                  </a:lnTo>
                  <a:lnTo>
                    <a:pt x="204654" y="241597"/>
                  </a:lnTo>
                  <a:lnTo>
                    <a:pt x="250063" y="277680"/>
                  </a:lnTo>
                  <a:lnTo>
                    <a:pt x="263329" y="286892"/>
                  </a:lnTo>
                  <a:lnTo>
                    <a:pt x="269596" y="288373"/>
                  </a:lnTo>
                  <a:lnTo>
                    <a:pt x="270524" y="280696"/>
                  </a:lnTo>
                  <a:lnTo>
                    <a:pt x="267775" y="262428"/>
                  </a:lnTo>
                  <a:lnTo>
                    <a:pt x="240706" y="41362"/>
                  </a:lnTo>
                  <a:lnTo>
                    <a:pt x="237445" y="21567"/>
                  </a:lnTo>
                  <a:lnTo>
                    <a:pt x="233207" y="13779"/>
                  </a:lnTo>
                  <a:lnTo>
                    <a:pt x="225156" y="16927"/>
                  </a:lnTo>
                  <a:lnTo>
                    <a:pt x="210457" y="29940"/>
                  </a:lnTo>
                  <a:lnTo>
                    <a:pt x="48026" y="185693"/>
                  </a:lnTo>
                  <a:lnTo>
                    <a:pt x="35463" y="197358"/>
                  </a:lnTo>
                  <a:lnTo>
                    <a:pt x="30670" y="203675"/>
                  </a:lnTo>
                  <a:lnTo>
                    <a:pt x="33103" y="206829"/>
                  </a:lnTo>
                  <a:lnTo>
                    <a:pt x="42217" y="209006"/>
                  </a:lnTo>
                  <a:lnTo>
                    <a:pt x="107670" y="208467"/>
                  </a:lnTo>
                  <a:lnTo>
                    <a:pt x="133953" y="209102"/>
                  </a:lnTo>
                  <a:lnTo>
                    <a:pt x="145540" y="215053"/>
                  </a:lnTo>
                  <a:lnTo>
                    <a:pt x="144974" y="231485"/>
                  </a:lnTo>
                  <a:lnTo>
                    <a:pt x="134800" y="263563"/>
                  </a:lnTo>
                  <a:lnTo>
                    <a:pt x="21537" y="572655"/>
                  </a:lnTo>
                  <a:lnTo>
                    <a:pt x="0" y="572855"/>
                  </a:lnTo>
                  <a:close/>
                </a:path>
              </a:pathLst>
            </a:custGeom>
            <a:solidFill>
              <a:srgbClr val="E95300"/>
            </a:solidFill>
          </p:spPr>
          <p:txBody>
            <a:bodyPr wrap="square" lIns="0" tIns="0" rIns="0" bIns="0" rtlCol="0"/>
            <a:lstStyle/>
            <a:p>
              <a:endParaRPr/>
            </a:p>
          </p:txBody>
        </p:sp>
      </p:grpSp>
      <p:grpSp>
        <p:nvGrpSpPr>
          <p:cNvPr id="43" name="object 43">
            <a:extLst>
              <a:ext uri="{FF2B5EF4-FFF2-40B4-BE49-F238E27FC236}">
                <a16:creationId xmlns:a16="http://schemas.microsoft.com/office/drawing/2014/main" id="{CD127192-D0D0-03F0-D6BE-C88F44E01D11}"/>
              </a:ext>
            </a:extLst>
          </p:cNvPr>
          <p:cNvGrpSpPr/>
          <p:nvPr/>
        </p:nvGrpSpPr>
        <p:grpSpPr>
          <a:xfrm>
            <a:off x="7175171" y="3056639"/>
            <a:ext cx="1644707" cy="936285"/>
            <a:chOff x="15775812" y="6720832"/>
            <a:chExt cx="3616325" cy="2058670"/>
          </a:xfrm>
        </p:grpSpPr>
        <p:sp>
          <p:nvSpPr>
            <p:cNvPr id="44" name="object 44">
              <a:extLst>
                <a:ext uri="{FF2B5EF4-FFF2-40B4-BE49-F238E27FC236}">
                  <a16:creationId xmlns:a16="http://schemas.microsoft.com/office/drawing/2014/main" id="{72E4ACE2-6EE9-4BBD-784E-CB9AF143C4A6}"/>
                </a:ext>
              </a:extLst>
            </p:cNvPr>
            <p:cNvSpPr/>
            <p:nvPr/>
          </p:nvSpPr>
          <p:spPr>
            <a:xfrm>
              <a:off x="15775813" y="6720833"/>
              <a:ext cx="3616325" cy="2058670"/>
            </a:xfrm>
            <a:custGeom>
              <a:avLst/>
              <a:gdLst/>
              <a:ahLst/>
              <a:cxnLst/>
              <a:rect l="l" t="t" r="r" b="b"/>
              <a:pathLst>
                <a:path w="3616325" h="2058670">
                  <a:moveTo>
                    <a:pt x="3616261" y="0"/>
                  </a:moveTo>
                  <a:lnTo>
                    <a:pt x="14274" y="0"/>
                  </a:lnTo>
                  <a:lnTo>
                    <a:pt x="14274" y="51447"/>
                  </a:lnTo>
                  <a:lnTo>
                    <a:pt x="0" y="51447"/>
                  </a:lnTo>
                  <a:lnTo>
                    <a:pt x="0" y="2058327"/>
                  </a:lnTo>
                  <a:lnTo>
                    <a:pt x="3574377" y="2058327"/>
                  </a:lnTo>
                  <a:lnTo>
                    <a:pt x="3574377" y="2010410"/>
                  </a:lnTo>
                  <a:lnTo>
                    <a:pt x="3616261" y="2010410"/>
                  </a:lnTo>
                  <a:lnTo>
                    <a:pt x="3616261" y="0"/>
                  </a:lnTo>
                  <a:close/>
                </a:path>
              </a:pathLst>
            </a:custGeom>
            <a:solidFill>
              <a:srgbClr val="FFFFFF"/>
            </a:solidFill>
          </p:spPr>
          <p:txBody>
            <a:bodyPr wrap="square" lIns="0" tIns="0" rIns="0" bIns="0" rtlCol="0"/>
            <a:lstStyle/>
            <a:p>
              <a:endParaRPr/>
            </a:p>
          </p:txBody>
        </p:sp>
        <p:pic>
          <p:nvPicPr>
            <p:cNvPr id="45" name="object 45">
              <a:extLst>
                <a:ext uri="{FF2B5EF4-FFF2-40B4-BE49-F238E27FC236}">
                  <a16:creationId xmlns:a16="http://schemas.microsoft.com/office/drawing/2014/main" id="{B95AE6D3-B367-D1C8-9863-CA0891503381}"/>
                </a:ext>
              </a:extLst>
            </p:cNvPr>
            <p:cNvPicPr/>
            <p:nvPr/>
          </p:nvPicPr>
          <p:blipFill>
            <a:blip r:embed="rId16" cstate="print"/>
            <a:stretch>
              <a:fillRect/>
            </a:stretch>
          </p:blipFill>
          <p:spPr>
            <a:xfrm>
              <a:off x="16302770" y="7047513"/>
              <a:ext cx="1303290" cy="1303771"/>
            </a:xfrm>
            <a:prstGeom prst="rect">
              <a:avLst/>
            </a:prstGeom>
          </p:spPr>
        </p:pic>
        <p:sp>
          <p:nvSpPr>
            <p:cNvPr id="46" name="object 46">
              <a:extLst>
                <a:ext uri="{FF2B5EF4-FFF2-40B4-BE49-F238E27FC236}">
                  <a16:creationId xmlns:a16="http://schemas.microsoft.com/office/drawing/2014/main" id="{91EE7128-DFDA-2EA5-897D-C425AF17C41E}"/>
                </a:ext>
              </a:extLst>
            </p:cNvPr>
            <p:cNvSpPr/>
            <p:nvPr/>
          </p:nvSpPr>
          <p:spPr>
            <a:xfrm>
              <a:off x="16433571" y="7545838"/>
              <a:ext cx="1014094" cy="316230"/>
            </a:xfrm>
            <a:custGeom>
              <a:avLst/>
              <a:gdLst/>
              <a:ahLst/>
              <a:cxnLst/>
              <a:rect l="l" t="t" r="r" b="b"/>
              <a:pathLst>
                <a:path w="1014094" h="316229">
                  <a:moveTo>
                    <a:pt x="258737" y="0"/>
                  </a:moveTo>
                  <a:lnTo>
                    <a:pt x="148539" y="0"/>
                  </a:lnTo>
                  <a:lnTo>
                    <a:pt x="102260" y="4343"/>
                  </a:lnTo>
                  <a:lnTo>
                    <a:pt x="64884" y="17551"/>
                  </a:lnTo>
                  <a:lnTo>
                    <a:pt x="15925" y="71412"/>
                  </a:lnTo>
                  <a:lnTo>
                    <a:pt x="3937" y="112522"/>
                  </a:lnTo>
                  <a:lnTo>
                    <a:pt x="0" y="163385"/>
                  </a:lnTo>
                  <a:lnTo>
                    <a:pt x="2971" y="203479"/>
                  </a:lnTo>
                  <a:lnTo>
                    <a:pt x="27089" y="265671"/>
                  </a:lnTo>
                  <a:lnTo>
                    <a:pt x="71285" y="302818"/>
                  </a:lnTo>
                  <a:lnTo>
                    <a:pt x="119405" y="314921"/>
                  </a:lnTo>
                  <a:lnTo>
                    <a:pt x="146621" y="315760"/>
                  </a:lnTo>
                  <a:lnTo>
                    <a:pt x="258737" y="315760"/>
                  </a:lnTo>
                  <a:lnTo>
                    <a:pt x="258737" y="260667"/>
                  </a:lnTo>
                  <a:lnTo>
                    <a:pt x="149974" y="260667"/>
                  </a:lnTo>
                  <a:lnTo>
                    <a:pt x="114477" y="255879"/>
                  </a:lnTo>
                  <a:lnTo>
                    <a:pt x="90563" y="240055"/>
                  </a:lnTo>
                  <a:lnTo>
                    <a:pt x="77063" y="210934"/>
                  </a:lnTo>
                  <a:lnTo>
                    <a:pt x="72834" y="166268"/>
                  </a:lnTo>
                  <a:lnTo>
                    <a:pt x="77063" y="115798"/>
                  </a:lnTo>
                  <a:lnTo>
                    <a:pt x="90563" y="80911"/>
                  </a:lnTo>
                  <a:lnTo>
                    <a:pt x="114477" y="60680"/>
                  </a:lnTo>
                  <a:lnTo>
                    <a:pt x="149974" y="54140"/>
                  </a:lnTo>
                  <a:lnTo>
                    <a:pt x="258737" y="54140"/>
                  </a:lnTo>
                  <a:lnTo>
                    <a:pt x="258737" y="0"/>
                  </a:lnTo>
                  <a:close/>
                </a:path>
                <a:path w="1014094" h="316229">
                  <a:moveTo>
                    <a:pt x="586486" y="0"/>
                  </a:moveTo>
                  <a:lnTo>
                    <a:pt x="443699" y="0"/>
                  </a:lnTo>
                  <a:lnTo>
                    <a:pt x="397586" y="4343"/>
                  </a:lnTo>
                  <a:lnTo>
                    <a:pt x="360248" y="17551"/>
                  </a:lnTo>
                  <a:lnTo>
                    <a:pt x="311200" y="71412"/>
                  </a:lnTo>
                  <a:lnTo>
                    <a:pt x="299135" y="112522"/>
                  </a:lnTo>
                  <a:lnTo>
                    <a:pt x="295160" y="163398"/>
                  </a:lnTo>
                  <a:lnTo>
                    <a:pt x="298132" y="203479"/>
                  </a:lnTo>
                  <a:lnTo>
                    <a:pt x="322237" y="265671"/>
                  </a:lnTo>
                  <a:lnTo>
                    <a:pt x="367144" y="303022"/>
                  </a:lnTo>
                  <a:lnTo>
                    <a:pt x="416318" y="314985"/>
                  </a:lnTo>
                  <a:lnTo>
                    <a:pt x="443699" y="315760"/>
                  </a:lnTo>
                  <a:lnTo>
                    <a:pt x="586486" y="315760"/>
                  </a:lnTo>
                  <a:lnTo>
                    <a:pt x="586486" y="128409"/>
                  </a:lnTo>
                  <a:lnTo>
                    <a:pt x="429806" y="128409"/>
                  </a:lnTo>
                  <a:lnTo>
                    <a:pt x="429806" y="184480"/>
                  </a:lnTo>
                  <a:lnTo>
                    <a:pt x="518452" y="184480"/>
                  </a:lnTo>
                  <a:lnTo>
                    <a:pt x="518452" y="258749"/>
                  </a:lnTo>
                  <a:lnTo>
                    <a:pt x="443699" y="258749"/>
                  </a:lnTo>
                  <a:lnTo>
                    <a:pt x="409371" y="252831"/>
                  </a:lnTo>
                  <a:lnTo>
                    <a:pt x="386194" y="234784"/>
                  </a:lnTo>
                  <a:lnTo>
                    <a:pt x="373075" y="204165"/>
                  </a:lnTo>
                  <a:lnTo>
                    <a:pt x="368947" y="160515"/>
                  </a:lnTo>
                  <a:lnTo>
                    <a:pt x="373138" y="113652"/>
                  </a:lnTo>
                  <a:lnTo>
                    <a:pt x="386372" y="80619"/>
                  </a:lnTo>
                  <a:lnTo>
                    <a:pt x="409575" y="61061"/>
                  </a:lnTo>
                  <a:lnTo>
                    <a:pt x="443699" y="54622"/>
                  </a:lnTo>
                  <a:lnTo>
                    <a:pt x="586486" y="54622"/>
                  </a:lnTo>
                  <a:lnTo>
                    <a:pt x="586486" y="0"/>
                  </a:lnTo>
                  <a:close/>
                </a:path>
                <a:path w="1014094" h="316229">
                  <a:moveTo>
                    <a:pt x="1013891" y="0"/>
                  </a:moveTo>
                  <a:lnTo>
                    <a:pt x="916609" y="0"/>
                  </a:lnTo>
                  <a:lnTo>
                    <a:pt x="836129" y="242455"/>
                  </a:lnTo>
                  <a:lnTo>
                    <a:pt x="755624" y="0"/>
                  </a:lnTo>
                  <a:lnTo>
                    <a:pt x="658355" y="0"/>
                  </a:lnTo>
                  <a:lnTo>
                    <a:pt x="658355" y="315760"/>
                  </a:lnTo>
                  <a:lnTo>
                    <a:pt x="725919" y="315760"/>
                  </a:lnTo>
                  <a:lnTo>
                    <a:pt x="719201" y="67564"/>
                  </a:lnTo>
                  <a:lnTo>
                    <a:pt x="802576" y="315760"/>
                  </a:lnTo>
                  <a:lnTo>
                    <a:pt x="873010" y="315760"/>
                  </a:lnTo>
                  <a:lnTo>
                    <a:pt x="953998" y="69951"/>
                  </a:lnTo>
                  <a:lnTo>
                    <a:pt x="948728" y="315760"/>
                  </a:lnTo>
                  <a:lnTo>
                    <a:pt x="1013891" y="315760"/>
                  </a:lnTo>
                  <a:lnTo>
                    <a:pt x="1013891" y="0"/>
                  </a:lnTo>
                  <a:close/>
                </a:path>
              </a:pathLst>
            </a:custGeom>
            <a:solidFill>
              <a:srgbClr val="FFFFFF"/>
            </a:solidFill>
          </p:spPr>
          <p:txBody>
            <a:bodyPr wrap="square" lIns="0" tIns="0" rIns="0" bIns="0" rtlCol="0"/>
            <a:lstStyle/>
            <a:p>
              <a:endParaRPr/>
            </a:p>
          </p:txBody>
        </p:sp>
        <p:sp>
          <p:nvSpPr>
            <p:cNvPr id="47" name="object 47">
              <a:extLst>
                <a:ext uri="{FF2B5EF4-FFF2-40B4-BE49-F238E27FC236}">
                  <a16:creationId xmlns:a16="http://schemas.microsoft.com/office/drawing/2014/main" id="{A26F4DFA-75AC-B27B-EE91-7D747746EBAE}"/>
                </a:ext>
              </a:extLst>
            </p:cNvPr>
            <p:cNvSpPr/>
            <p:nvPr/>
          </p:nvSpPr>
          <p:spPr>
            <a:xfrm>
              <a:off x="16125758" y="6989256"/>
              <a:ext cx="1540510" cy="1540510"/>
            </a:xfrm>
            <a:custGeom>
              <a:avLst/>
              <a:gdLst/>
              <a:ahLst/>
              <a:cxnLst/>
              <a:rect l="l" t="t" r="r" b="b"/>
              <a:pathLst>
                <a:path w="1540509" h="1540509">
                  <a:moveTo>
                    <a:pt x="768187" y="0"/>
                  </a:moveTo>
                  <a:lnTo>
                    <a:pt x="721515" y="1548"/>
                  </a:lnTo>
                  <a:lnTo>
                    <a:pt x="675208" y="5912"/>
                  </a:lnTo>
                  <a:lnTo>
                    <a:pt x="629390" y="13044"/>
                  </a:lnTo>
                  <a:lnTo>
                    <a:pt x="584185" y="22894"/>
                  </a:lnTo>
                  <a:lnTo>
                    <a:pt x="539717" y="35414"/>
                  </a:lnTo>
                  <a:lnTo>
                    <a:pt x="496110" y="50554"/>
                  </a:lnTo>
                  <a:lnTo>
                    <a:pt x="453487" y="68266"/>
                  </a:lnTo>
                  <a:lnTo>
                    <a:pt x="411973" y="88501"/>
                  </a:lnTo>
                  <a:lnTo>
                    <a:pt x="371691" y="111210"/>
                  </a:lnTo>
                  <a:lnTo>
                    <a:pt x="332766" y="136345"/>
                  </a:lnTo>
                  <a:lnTo>
                    <a:pt x="295321" y="163855"/>
                  </a:lnTo>
                  <a:lnTo>
                    <a:pt x="259480" y="193693"/>
                  </a:lnTo>
                  <a:lnTo>
                    <a:pt x="225368" y="225809"/>
                  </a:lnTo>
                  <a:lnTo>
                    <a:pt x="193107" y="260155"/>
                  </a:lnTo>
                  <a:lnTo>
                    <a:pt x="162823" y="296681"/>
                  </a:lnTo>
                  <a:lnTo>
                    <a:pt x="134638" y="335340"/>
                  </a:lnTo>
                  <a:lnTo>
                    <a:pt x="108678" y="376081"/>
                  </a:lnTo>
                  <a:lnTo>
                    <a:pt x="85065" y="418856"/>
                  </a:lnTo>
                  <a:lnTo>
                    <a:pt x="63923" y="463617"/>
                  </a:lnTo>
                  <a:lnTo>
                    <a:pt x="45890" y="508883"/>
                  </a:lnTo>
                  <a:lnTo>
                    <a:pt x="30902" y="554597"/>
                  </a:lnTo>
                  <a:lnTo>
                    <a:pt x="18912" y="600638"/>
                  </a:lnTo>
                  <a:lnTo>
                    <a:pt x="9874" y="646888"/>
                  </a:lnTo>
                  <a:lnTo>
                    <a:pt x="3740" y="693228"/>
                  </a:lnTo>
                  <a:lnTo>
                    <a:pt x="464" y="739539"/>
                  </a:lnTo>
                  <a:lnTo>
                    <a:pt x="0" y="785703"/>
                  </a:lnTo>
                  <a:lnTo>
                    <a:pt x="2299" y="831599"/>
                  </a:lnTo>
                  <a:lnTo>
                    <a:pt x="7316" y="877110"/>
                  </a:lnTo>
                  <a:lnTo>
                    <a:pt x="15004" y="922116"/>
                  </a:lnTo>
                  <a:lnTo>
                    <a:pt x="25316" y="966499"/>
                  </a:lnTo>
                  <a:lnTo>
                    <a:pt x="38206" y="1010139"/>
                  </a:lnTo>
                  <a:lnTo>
                    <a:pt x="53625" y="1052918"/>
                  </a:lnTo>
                  <a:lnTo>
                    <a:pt x="71528" y="1094717"/>
                  </a:lnTo>
                  <a:lnTo>
                    <a:pt x="91869" y="1135416"/>
                  </a:lnTo>
                  <a:lnTo>
                    <a:pt x="114599" y="1174898"/>
                  </a:lnTo>
                  <a:lnTo>
                    <a:pt x="139672" y="1213042"/>
                  </a:lnTo>
                  <a:lnTo>
                    <a:pt x="167042" y="1249730"/>
                  </a:lnTo>
                  <a:lnTo>
                    <a:pt x="196662" y="1284844"/>
                  </a:lnTo>
                  <a:lnTo>
                    <a:pt x="228485" y="1318263"/>
                  </a:lnTo>
                  <a:lnTo>
                    <a:pt x="262464" y="1349870"/>
                  </a:lnTo>
                  <a:lnTo>
                    <a:pt x="298552" y="1379545"/>
                  </a:lnTo>
                  <a:lnTo>
                    <a:pt x="336703" y="1407169"/>
                  </a:lnTo>
                  <a:lnTo>
                    <a:pt x="376869" y="1432624"/>
                  </a:lnTo>
                  <a:lnTo>
                    <a:pt x="419005" y="1455790"/>
                  </a:lnTo>
                  <a:lnTo>
                    <a:pt x="463063" y="1476549"/>
                  </a:lnTo>
                  <a:lnTo>
                    <a:pt x="508329" y="1494583"/>
                  </a:lnTo>
                  <a:lnTo>
                    <a:pt x="554043" y="1509571"/>
                  </a:lnTo>
                  <a:lnTo>
                    <a:pt x="600084" y="1521560"/>
                  </a:lnTo>
                  <a:lnTo>
                    <a:pt x="646333" y="1530598"/>
                  </a:lnTo>
                  <a:lnTo>
                    <a:pt x="692673" y="1536730"/>
                  </a:lnTo>
                  <a:lnTo>
                    <a:pt x="738984" y="1540004"/>
                  </a:lnTo>
                  <a:lnTo>
                    <a:pt x="785147" y="1540466"/>
                  </a:lnTo>
                  <a:lnTo>
                    <a:pt x="831043" y="1538162"/>
                  </a:lnTo>
                  <a:lnTo>
                    <a:pt x="876554" y="1533139"/>
                  </a:lnTo>
                  <a:lnTo>
                    <a:pt x="921560" y="1525444"/>
                  </a:lnTo>
                  <a:lnTo>
                    <a:pt x="965942" y="1515124"/>
                  </a:lnTo>
                  <a:lnTo>
                    <a:pt x="1009582" y="1502225"/>
                  </a:lnTo>
                  <a:lnTo>
                    <a:pt x="1052360" y="1486793"/>
                  </a:lnTo>
                  <a:lnTo>
                    <a:pt x="1094159" y="1468875"/>
                  </a:lnTo>
                  <a:lnTo>
                    <a:pt x="1134858" y="1448518"/>
                  </a:lnTo>
                  <a:lnTo>
                    <a:pt x="1174339" y="1425769"/>
                  </a:lnTo>
                  <a:lnTo>
                    <a:pt x="1212483" y="1400673"/>
                  </a:lnTo>
                  <a:lnTo>
                    <a:pt x="1249172" y="1373279"/>
                  </a:lnTo>
                  <a:lnTo>
                    <a:pt x="1284285" y="1343631"/>
                  </a:lnTo>
                  <a:lnTo>
                    <a:pt x="1317705" y="1311778"/>
                  </a:lnTo>
                  <a:lnTo>
                    <a:pt x="1349312" y="1277765"/>
                  </a:lnTo>
                  <a:lnTo>
                    <a:pt x="1378987" y="1241639"/>
                  </a:lnTo>
                  <a:lnTo>
                    <a:pt x="1406612" y="1203447"/>
                  </a:lnTo>
                  <a:lnTo>
                    <a:pt x="1432068" y="1163235"/>
                  </a:lnTo>
                  <a:lnTo>
                    <a:pt x="1455235" y="1121050"/>
                  </a:lnTo>
                  <a:lnTo>
                    <a:pt x="1475995" y="1076939"/>
                  </a:lnTo>
                  <a:lnTo>
                    <a:pt x="1494497" y="1030834"/>
                  </a:lnTo>
                  <a:lnTo>
                    <a:pt x="1509787" y="984284"/>
                  </a:lnTo>
                  <a:lnTo>
                    <a:pt x="1521922" y="937412"/>
                  </a:lnTo>
                  <a:lnTo>
                    <a:pt x="1530958" y="890339"/>
                  </a:lnTo>
                  <a:lnTo>
                    <a:pt x="1536948" y="843188"/>
                  </a:lnTo>
                  <a:lnTo>
                    <a:pt x="1539950" y="796080"/>
                  </a:lnTo>
                  <a:lnTo>
                    <a:pt x="1540018" y="749138"/>
                  </a:lnTo>
                  <a:lnTo>
                    <a:pt x="1537208" y="702484"/>
                  </a:lnTo>
                  <a:lnTo>
                    <a:pt x="1531575" y="656239"/>
                  </a:lnTo>
                  <a:lnTo>
                    <a:pt x="1534379" y="706141"/>
                  </a:lnTo>
                  <a:lnTo>
                    <a:pt x="1533704" y="756344"/>
                  </a:lnTo>
                  <a:lnTo>
                    <a:pt x="1529475" y="806681"/>
                  </a:lnTo>
                  <a:lnTo>
                    <a:pt x="1521617" y="856985"/>
                  </a:lnTo>
                  <a:lnTo>
                    <a:pt x="1510054" y="907088"/>
                  </a:lnTo>
                  <a:lnTo>
                    <a:pt x="1494711" y="956822"/>
                  </a:lnTo>
                  <a:lnTo>
                    <a:pt x="1475514" y="1006019"/>
                  </a:lnTo>
                  <a:lnTo>
                    <a:pt x="1454520" y="1050209"/>
                  </a:lnTo>
                  <a:lnTo>
                    <a:pt x="1430921" y="1092303"/>
                  </a:lnTo>
                  <a:lnTo>
                    <a:pt x="1404857" y="1132245"/>
                  </a:lnTo>
                  <a:lnTo>
                    <a:pt x="1376468" y="1169980"/>
                  </a:lnTo>
                  <a:lnTo>
                    <a:pt x="1345895" y="1205454"/>
                  </a:lnTo>
                  <a:lnTo>
                    <a:pt x="1313278" y="1238611"/>
                  </a:lnTo>
                  <a:lnTo>
                    <a:pt x="1278756" y="1269396"/>
                  </a:lnTo>
                  <a:lnTo>
                    <a:pt x="1242470" y="1297753"/>
                  </a:lnTo>
                  <a:lnTo>
                    <a:pt x="1204561" y="1323629"/>
                  </a:lnTo>
                  <a:lnTo>
                    <a:pt x="1165167" y="1346967"/>
                  </a:lnTo>
                  <a:lnTo>
                    <a:pt x="1124431" y="1367712"/>
                  </a:lnTo>
                  <a:lnTo>
                    <a:pt x="1082490" y="1385810"/>
                  </a:lnTo>
                  <a:lnTo>
                    <a:pt x="1039487" y="1401205"/>
                  </a:lnTo>
                  <a:lnTo>
                    <a:pt x="995561" y="1413843"/>
                  </a:lnTo>
                  <a:lnTo>
                    <a:pt x="950852" y="1423667"/>
                  </a:lnTo>
                  <a:lnTo>
                    <a:pt x="905500" y="1430623"/>
                  </a:lnTo>
                  <a:lnTo>
                    <a:pt x="859645" y="1434656"/>
                  </a:lnTo>
                  <a:lnTo>
                    <a:pt x="813429" y="1435711"/>
                  </a:lnTo>
                  <a:lnTo>
                    <a:pt x="766990" y="1433732"/>
                  </a:lnTo>
                  <a:lnTo>
                    <a:pt x="720469" y="1428664"/>
                  </a:lnTo>
                  <a:lnTo>
                    <a:pt x="674007" y="1420453"/>
                  </a:lnTo>
                  <a:lnTo>
                    <a:pt x="627742" y="1409043"/>
                  </a:lnTo>
                  <a:lnTo>
                    <a:pt x="581817" y="1394379"/>
                  </a:lnTo>
                  <a:lnTo>
                    <a:pt x="536370" y="1376406"/>
                  </a:lnTo>
                  <a:lnTo>
                    <a:pt x="492180" y="1355357"/>
                  </a:lnTo>
                  <a:lnTo>
                    <a:pt x="450086" y="1331712"/>
                  </a:lnTo>
                  <a:lnTo>
                    <a:pt x="410144" y="1305610"/>
                  </a:lnTo>
                  <a:lnTo>
                    <a:pt x="372409" y="1277191"/>
                  </a:lnTo>
                  <a:lnTo>
                    <a:pt x="336936" y="1246594"/>
                  </a:lnTo>
                  <a:lnTo>
                    <a:pt x="303780" y="1213959"/>
                  </a:lnTo>
                  <a:lnTo>
                    <a:pt x="272995" y="1179425"/>
                  </a:lnTo>
                  <a:lnTo>
                    <a:pt x="244638" y="1143131"/>
                  </a:lnTo>
                  <a:lnTo>
                    <a:pt x="218764" y="1105216"/>
                  </a:lnTo>
                  <a:lnTo>
                    <a:pt x="195426" y="1065821"/>
                  </a:lnTo>
                  <a:lnTo>
                    <a:pt x="174681" y="1025083"/>
                  </a:lnTo>
                  <a:lnTo>
                    <a:pt x="156584" y="983143"/>
                  </a:lnTo>
                  <a:lnTo>
                    <a:pt x="141190" y="940140"/>
                  </a:lnTo>
                  <a:lnTo>
                    <a:pt x="128553" y="896213"/>
                  </a:lnTo>
                  <a:lnTo>
                    <a:pt x="118729" y="851502"/>
                  </a:lnTo>
                  <a:lnTo>
                    <a:pt x="111774" y="806145"/>
                  </a:lnTo>
                  <a:lnTo>
                    <a:pt x="107741" y="760283"/>
                  </a:lnTo>
                  <a:lnTo>
                    <a:pt x="106687" y="714054"/>
                  </a:lnTo>
                  <a:lnTo>
                    <a:pt x="108667" y="667599"/>
                  </a:lnTo>
                  <a:lnTo>
                    <a:pt x="113734" y="621055"/>
                  </a:lnTo>
                  <a:lnTo>
                    <a:pt x="121946" y="574563"/>
                  </a:lnTo>
                  <a:lnTo>
                    <a:pt x="133356" y="528262"/>
                  </a:lnTo>
                  <a:lnTo>
                    <a:pt x="148020" y="482292"/>
                  </a:lnTo>
                  <a:lnTo>
                    <a:pt x="165993" y="436791"/>
                  </a:lnTo>
                  <a:lnTo>
                    <a:pt x="187875" y="390921"/>
                  </a:lnTo>
                  <a:lnTo>
                    <a:pt x="212562" y="347318"/>
                  </a:lnTo>
                  <a:lnTo>
                    <a:pt x="239897" y="306045"/>
                  </a:lnTo>
                  <a:lnTo>
                    <a:pt x="269723" y="267164"/>
                  </a:lnTo>
                  <a:lnTo>
                    <a:pt x="301883" y="230734"/>
                  </a:lnTo>
                  <a:lnTo>
                    <a:pt x="336220" y="196819"/>
                  </a:lnTo>
                  <a:lnTo>
                    <a:pt x="372576" y="165480"/>
                  </a:lnTo>
                  <a:lnTo>
                    <a:pt x="410794" y="136778"/>
                  </a:lnTo>
                  <a:lnTo>
                    <a:pt x="450718" y="110775"/>
                  </a:lnTo>
                  <a:lnTo>
                    <a:pt x="492189" y="87533"/>
                  </a:lnTo>
                  <a:lnTo>
                    <a:pt x="535051" y="67112"/>
                  </a:lnTo>
                  <a:lnTo>
                    <a:pt x="579147" y="49576"/>
                  </a:lnTo>
                  <a:lnTo>
                    <a:pt x="624319" y="34985"/>
                  </a:lnTo>
                  <a:lnTo>
                    <a:pt x="670410" y="23401"/>
                  </a:lnTo>
                  <a:lnTo>
                    <a:pt x="717264" y="14885"/>
                  </a:lnTo>
                  <a:lnTo>
                    <a:pt x="764722" y="9500"/>
                  </a:lnTo>
                  <a:lnTo>
                    <a:pt x="812628" y="7306"/>
                  </a:lnTo>
                  <a:lnTo>
                    <a:pt x="860824" y="8366"/>
                  </a:lnTo>
                  <a:lnTo>
                    <a:pt x="909154" y="12741"/>
                  </a:lnTo>
                  <a:lnTo>
                    <a:pt x="862130" y="5547"/>
                  </a:lnTo>
                  <a:lnTo>
                    <a:pt x="815100" y="1316"/>
                  </a:lnTo>
                  <a:lnTo>
                    <a:pt x="768187" y="0"/>
                  </a:lnTo>
                  <a:close/>
                </a:path>
              </a:pathLst>
            </a:custGeom>
            <a:solidFill>
              <a:srgbClr val="929292"/>
            </a:solidFill>
          </p:spPr>
          <p:txBody>
            <a:bodyPr wrap="square" lIns="0" tIns="0" rIns="0" bIns="0" rtlCol="0"/>
            <a:lstStyle/>
            <a:p>
              <a:endParaRPr/>
            </a:p>
          </p:txBody>
        </p:sp>
        <p:pic>
          <p:nvPicPr>
            <p:cNvPr id="48" name="object 48">
              <a:extLst>
                <a:ext uri="{FF2B5EF4-FFF2-40B4-BE49-F238E27FC236}">
                  <a16:creationId xmlns:a16="http://schemas.microsoft.com/office/drawing/2014/main" id="{0C7B7B20-8689-2FEA-4706-336A7EB3791D}"/>
                </a:ext>
              </a:extLst>
            </p:cNvPr>
            <p:cNvPicPr/>
            <p:nvPr/>
          </p:nvPicPr>
          <p:blipFill>
            <a:blip r:embed="rId17" cstate="print"/>
            <a:stretch>
              <a:fillRect/>
            </a:stretch>
          </p:blipFill>
          <p:spPr>
            <a:xfrm>
              <a:off x="17816887" y="7531455"/>
              <a:ext cx="1183518" cy="333016"/>
            </a:xfrm>
            <a:prstGeom prst="rect">
              <a:avLst/>
            </a:prstGeom>
          </p:spPr>
        </p:pic>
      </p:grpSp>
      <p:grpSp>
        <p:nvGrpSpPr>
          <p:cNvPr id="49" name="object 49">
            <a:extLst>
              <a:ext uri="{FF2B5EF4-FFF2-40B4-BE49-F238E27FC236}">
                <a16:creationId xmlns:a16="http://schemas.microsoft.com/office/drawing/2014/main" id="{277150DC-FBE1-9410-9204-8B19740E0C81}"/>
              </a:ext>
            </a:extLst>
          </p:cNvPr>
          <p:cNvGrpSpPr/>
          <p:nvPr/>
        </p:nvGrpSpPr>
        <p:grpSpPr>
          <a:xfrm>
            <a:off x="3762432" y="2081309"/>
            <a:ext cx="1638353" cy="914336"/>
            <a:chOff x="8271999" y="4576310"/>
            <a:chExt cx="3602354" cy="2010410"/>
          </a:xfrm>
        </p:grpSpPr>
        <p:sp>
          <p:nvSpPr>
            <p:cNvPr id="50" name="object 50">
              <a:extLst>
                <a:ext uri="{FF2B5EF4-FFF2-40B4-BE49-F238E27FC236}">
                  <a16:creationId xmlns:a16="http://schemas.microsoft.com/office/drawing/2014/main" id="{9F8D3A6F-130B-1428-F176-802A1D7149A4}"/>
                </a:ext>
              </a:extLst>
            </p:cNvPr>
            <p:cNvSpPr/>
            <p:nvPr/>
          </p:nvSpPr>
          <p:spPr>
            <a:xfrm>
              <a:off x="8271999"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51" name="object 51">
              <a:extLst>
                <a:ext uri="{FF2B5EF4-FFF2-40B4-BE49-F238E27FC236}">
                  <a16:creationId xmlns:a16="http://schemas.microsoft.com/office/drawing/2014/main" id="{B87CD294-5065-4DFE-2D8A-478D04AADD14}"/>
                </a:ext>
              </a:extLst>
            </p:cNvPr>
            <p:cNvPicPr/>
            <p:nvPr/>
          </p:nvPicPr>
          <p:blipFill>
            <a:blip r:embed="rId18" cstate="print"/>
            <a:stretch>
              <a:fillRect/>
            </a:stretch>
          </p:blipFill>
          <p:spPr>
            <a:xfrm>
              <a:off x="8460090" y="5467895"/>
              <a:ext cx="3344652" cy="245133"/>
            </a:xfrm>
            <a:prstGeom prst="rect">
              <a:avLst/>
            </a:prstGeom>
          </p:spPr>
        </p:pic>
      </p:grpSp>
      <p:grpSp>
        <p:nvGrpSpPr>
          <p:cNvPr id="52" name="object 52">
            <a:extLst>
              <a:ext uri="{FF2B5EF4-FFF2-40B4-BE49-F238E27FC236}">
                <a16:creationId xmlns:a16="http://schemas.microsoft.com/office/drawing/2014/main" id="{37C992D7-C728-051A-6E03-49FEDC43103D}"/>
              </a:ext>
            </a:extLst>
          </p:cNvPr>
          <p:cNvGrpSpPr/>
          <p:nvPr/>
        </p:nvGrpSpPr>
        <p:grpSpPr>
          <a:xfrm>
            <a:off x="3762432" y="3056639"/>
            <a:ext cx="1638353" cy="914336"/>
            <a:chOff x="8271999" y="6720832"/>
            <a:chExt cx="3602354" cy="2010410"/>
          </a:xfrm>
        </p:grpSpPr>
        <p:sp>
          <p:nvSpPr>
            <p:cNvPr id="53" name="object 53">
              <a:extLst>
                <a:ext uri="{FF2B5EF4-FFF2-40B4-BE49-F238E27FC236}">
                  <a16:creationId xmlns:a16="http://schemas.microsoft.com/office/drawing/2014/main" id="{E734038E-88B4-F1F4-9B1E-CD03F7BE06F6}"/>
                </a:ext>
              </a:extLst>
            </p:cNvPr>
            <p:cNvSpPr/>
            <p:nvPr/>
          </p:nvSpPr>
          <p:spPr>
            <a:xfrm>
              <a:off x="8271999" y="6720832"/>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54" name="object 54">
              <a:extLst>
                <a:ext uri="{FF2B5EF4-FFF2-40B4-BE49-F238E27FC236}">
                  <a16:creationId xmlns:a16="http://schemas.microsoft.com/office/drawing/2014/main" id="{DEF795FB-A754-CACB-5F08-529AB8D035CC}"/>
                </a:ext>
              </a:extLst>
            </p:cNvPr>
            <p:cNvPicPr/>
            <p:nvPr/>
          </p:nvPicPr>
          <p:blipFill>
            <a:blip r:embed="rId19" cstate="print"/>
            <a:stretch>
              <a:fillRect/>
            </a:stretch>
          </p:blipFill>
          <p:spPr>
            <a:xfrm>
              <a:off x="8753862" y="7340758"/>
              <a:ext cx="2644415" cy="760355"/>
            </a:xfrm>
            <a:prstGeom prst="rect">
              <a:avLst/>
            </a:prstGeom>
          </p:spPr>
        </p:pic>
      </p:grpSp>
      <p:grpSp>
        <p:nvGrpSpPr>
          <p:cNvPr id="55" name="object 183">
            <a:extLst>
              <a:ext uri="{FF2B5EF4-FFF2-40B4-BE49-F238E27FC236}">
                <a16:creationId xmlns:a16="http://schemas.microsoft.com/office/drawing/2014/main" id="{41653852-755F-B370-32B5-EA250D4EE29D}"/>
              </a:ext>
            </a:extLst>
          </p:cNvPr>
          <p:cNvGrpSpPr/>
          <p:nvPr/>
        </p:nvGrpSpPr>
        <p:grpSpPr>
          <a:xfrm>
            <a:off x="343196" y="2081309"/>
            <a:ext cx="1638353" cy="914336"/>
            <a:chOff x="753903" y="4576310"/>
            <a:chExt cx="3602354" cy="2010410"/>
          </a:xfrm>
        </p:grpSpPr>
        <p:sp>
          <p:nvSpPr>
            <p:cNvPr id="56" name="object 184">
              <a:extLst>
                <a:ext uri="{FF2B5EF4-FFF2-40B4-BE49-F238E27FC236}">
                  <a16:creationId xmlns:a16="http://schemas.microsoft.com/office/drawing/2014/main" id="{34101BB5-7538-1366-A9D9-95F6C7630224}"/>
                </a:ext>
              </a:extLst>
            </p:cNvPr>
            <p:cNvSpPr/>
            <p:nvPr/>
          </p:nvSpPr>
          <p:spPr>
            <a:xfrm>
              <a:off x="753903"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57" name="object 185">
              <a:extLst>
                <a:ext uri="{FF2B5EF4-FFF2-40B4-BE49-F238E27FC236}">
                  <a16:creationId xmlns:a16="http://schemas.microsoft.com/office/drawing/2014/main" id="{78476E33-F41E-C8BC-3ACE-7FDB33A62E2B}"/>
                </a:ext>
              </a:extLst>
            </p:cNvPr>
            <p:cNvSpPr/>
            <p:nvPr/>
          </p:nvSpPr>
          <p:spPr>
            <a:xfrm>
              <a:off x="1288196" y="5275488"/>
              <a:ext cx="273050" cy="187960"/>
            </a:xfrm>
            <a:custGeom>
              <a:avLst/>
              <a:gdLst/>
              <a:ahLst/>
              <a:cxnLst/>
              <a:rect l="l" t="t" r="r" b="b"/>
              <a:pathLst>
                <a:path w="273050" h="187960">
                  <a:moveTo>
                    <a:pt x="136477" y="0"/>
                  </a:moveTo>
                  <a:lnTo>
                    <a:pt x="0" y="122205"/>
                  </a:lnTo>
                  <a:lnTo>
                    <a:pt x="0" y="155000"/>
                  </a:lnTo>
                  <a:lnTo>
                    <a:pt x="35695" y="186957"/>
                  </a:lnTo>
                  <a:lnTo>
                    <a:pt x="35695" y="138152"/>
                  </a:lnTo>
                  <a:lnTo>
                    <a:pt x="136477" y="47904"/>
                  </a:lnTo>
                  <a:lnTo>
                    <a:pt x="237280" y="138142"/>
                  </a:lnTo>
                  <a:lnTo>
                    <a:pt x="237280" y="187617"/>
                  </a:lnTo>
                  <a:lnTo>
                    <a:pt x="272965" y="155660"/>
                  </a:lnTo>
                  <a:lnTo>
                    <a:pt x="272965" y="122195"/>
                  </a:lnTo>
                  <a:lnTo>
                    <a:pt x="136477" y="0"/>
                  </a:lnTo>
                  <a:close/>
                </a:path>
              </a:pathLst>
            </a:custGeom>
            <a:solidFill>
              <a:srgbClr val="B5BD00"/>
            </a:solidFill>
          </p:spPr>
          <p:txBody>
            <a:bodyPr wrap="square" lIns="0" tIns="0" rIns="0" bIns="0" rtlCol="0"/>
            <a:lstStyle/>
            <a:p>
              <a:endParaRPr/>
            </a:p>
          </p:txBody>
        </p:sp>
        <p:sp>
          <p:nvSpPr>
            <p:cNvPr id="58" name="object 186">
              <a:extLst>
                <a:ext uri="{FF2B5EF4-FFF2-40B4-BE49-F238E27FC236}">
                  <a16:creationId xmlns:a16="http://schemas.microsoft.com/office/drawing/2014/main" id="{E84E855B-A7D8-FAD6-CB22-CE002BC225E8}"/>
                </a:ext>
              </a:extLst>
            </p:cNvPr>
            <p:cNvSpPr/>
            <p:nvPr/>
          </p:nvSpPr>
          <p:spPr>
            <a:xfrm>
              <a:off x="943533" y="5110638"/>
              <a:ext cx="962660" cy="965835"/>
            </a:xfrm>
            <a:custGeom>
              <a:avLst/>
              <a:gdLst/>
              <a:ahLst/>
              <a:cxnLst/>
              <a:rect l="l" t="t" r="r" b="b"/>
              <a:pathLst>
                <a:path w="962660" h="965835">
                  <a:moveTo>
                    <a:pt x="422808" y="426377"/>
                  </a:moveTo>
                  <a:lnTo>
                    <a:pt x="286321" y="304190"/>
                  </a:lnTo>
                  <a:lnTo>
                    <a:pt x="149860" y="426389"/>
                  </a:lnTo>
                  <a:lnTo>
                    <a:pt x="149860" y="641540"/>
                  </a:lnTo>
                  <a:lnTo>
                    <a:pt x="317423" y="641540"/>
                  </a:lnTo>
                  <a:lnTo>
                    <a:pt x="317423" y="605840"/>
                  </a:lnTo>
                  <a:lnTo>
                    <a:pt x="185547" y="605840"/>
                  </a:lnTo>
                  <a:lnTo>
                    <a:pt x="185547" y="442341"/>
                  </a:lnTo>
                  <a:lnTo>
                    <a:pt x="286321" y="352094"/>
                  </a:lnTo>
                  <a:lnTo>
                    <a:pt x="387121" y="442341"/>
                  </a:lnTo>
                  <a:lnTo>
                    <a:pt x="387121" y="477964"/>
                  </a:lnTo>
                  <a:lnTo>
                    <a:pt x="422808" y="445998"/>
                  </a:lnTo>
                  <a:lnTo>
                    <a:pt x="422808" y="426377"/>
                  </a:lnTo>
                  <a:close/>
                </a:path>
                <a:path w="962660" h="965835">
                  <a:moveTo>
                    <a:pt x="617626" y="552538"/>
                  </a:moveTo>
                  <a:lnTo>
                    <a:pt x="581939" y="520598"/>
                  </a:lnTo>
                  <a:lnTo>
                    <a:pt x="581939" y="568490"/>
                  </a:lnTo>
                  <a:lnTo>
                    <a:pt x="581939" y="732002"/>
                  </a:lnTo>
                  <a:lnTo>
                    <a:pt x="380352" y="732002"/>
                  </a:lnTo>
                  <a:lnTo>
                    <a:pt x="380365" y="568490"/>
                  </a:lnTo>
                  <a:lnTo>
                    <a:pt x="481126" y="478243"/>
                  </a:lnTo>
                  <a:lnTo>
                    <a:pt x="581939" y="568490"/>
                  </a:lnTo>
                  <a:lnTo>
                    <a:pt x="581939" y="520598"/>
                  </a:lnTo>
                  <a:lnTo>
                    <a:pt x="534631" y="478243"/>
                  </a:lnTo>
                  <a:lnTo>
                    <a:pt x="481126" y="430339"/>
                  </a:lnTo>
                  <a:lnTo>
                    <a:pt x="344678" y="552538"/>
                  </a:lnTo>
                  <a:lnTo>
                    <a:pt x="344665" y="767702"/>
                  </a:lnTo>
                  <a:lnTo>
                    <a:pt x="617626" y="767702"/>
                  </a:lnTo>
                  <a:lnTo>
                    <a:pt x="617626" y="732002"/>
                  </a:lnTo>
                  <a:lnTo>
                    <a:pt x="617626" y="552538"/>
                  </a:lnTo>
                  <a:close/>
                </a:path>
                <a:path w="962660" h="965835">
                  <a:moveTo>
                    <a:pt x="813168" y="426377"/>
                  </a:moveTo>
                  <a:lnTo>
                    <a:pt x="676694" y="304190"/>
                  </a:lnTo>
                  <a:lnTo>
                    <a:pt x="540219" y="426389"/>
                  </a:lnTo>
                  <a:lnTo>
                    <a:pt x="540219" y="446684"/>
                  </a:lnTo>
                  <a:lnTo>
                    <a:pt x="575894" y="478637"/>
                  </a:lnTo>
                  <a:lnTo>
                    <a:pt x="575894" y="442341"/>
                  </a:lnTo>
                  <a:lnTo>
                    <a:pt x="676694" y="352094"/>
                  </a:lnTo>
                  <a:lnTo>
                    <a:pt x="777494" y="442341"/>
                  </a:lnTo>
                  <a:lnTo>
                    <a:pt x="777494" y="605853"/>
                  </a:lnTo>
                  <a:lnTo>
                    <a:pt x="644855" y="605853"/>
                  </a:lnTo>
                  <a:lnTo>
                    <a:pt x="644855" y="641540"/>
                  </a:lnTo>
                  <a:lnTo>
                    <a:pt x="813168" y="641540"/>
                  </a:lnTo>
                  <a:lnTo>
                    <a:pt x="813168" y="426377"/>
                  </a:lnTo>
                  <a:close/>
                </a:path>
                <a:path w="962660" h="965835">
                  <a:moveTo>
                    <a:pt x="961961" y="440321"/>
                  </a:moveTo>
                  <a:lnTo>
                    <a:pt x="954684" y="389153"/>
                  </a:lnTo>
                  <a:lnTo>
                    <a:pt x="942238" y="339928"/>
                  </a:lnTo>
                  <a:lnTo>
                    <a:pt x="924737" y="292481"/>
                  </a:lnTo>
                  <a:lnTo>
                    <a:pt x="902360" y="247167"/>
                  </a:lnTo>
                  <a:lnTo>
                    <a:pt x="875284" y="204343"/>
                  </a:lnTo>
                  <a:lnTo>
                    <a:pt x="843686" y="164376"/>
                  </a:lnTo>
                  <a:lnTo>
                    <a:pt x="807732" y="127596"/>
                  </a:lnTo>
                  <a:lnTo>
                    <a:pt x="767867" y="94627"/>
                  </a:lnTo>
                  <a:lnTo>
                    <a:pt x="725106" y="66319"/>
                  </a:lnTo>
                  <a:lnTo>
                    <a:pt x="679843" y="42837"/>
                  </a:lnTo>
                  <a:lnTo>
                    <a:pt x="632434" y="24320"/>
                  </a:lnTo>
                  <a:lnTo>
                    <a:pt x="583272" y="10909"/>
                  </a:lnTo>
                  <a:lnTo>
                    <a:pt x="532701" y="2755"/>
                  </a:lnTo>
                  <a:lnTo>
                    <a:pt x="481126" y="0"/>
                  </a:lnTo>
                  <a:lnTo>
                    <a:pt x="429552" y="2755"/>
                  </a:lnTo>
                  <a:lnTo>
                    <a:pt x="378993" y="10909"/>
                  </a:lnTo>
                  <a:lnTo>
                    <a:pt x="329831" y="24307"/>
                  </a:lnTo>
                  <a:lnTo>
                    <a:pt x="282435" y="42837"/>
                  </a:lnTo>
                  <a:lnTo>
                    <a:pt x="237172" y="66319"/>
                  </a:lnTo>
                  <a:lnTo>
                    <a:pt x="194424" y="94615"/>
                  </a:lnTo>
                  <a:lnTo>
                    <a:pt x="154546" y="127596"/>
                  </a:lnTo>
                  <a:lnTo>
                    <a:pt x="118605" y="164363"/>
                  </a:lnTo>
                  <a:lnTo>
                    <a:pt x="87007" y="204330"/>
                  </a:lnTo>
                  <a:lnTo>
                    <a:pt x="59918" y="247142"/>
                  </a:lnTo>
                  <a:lnTo>
                    <a:pt x="37541" y="292455"/>
                  </a:lnTo>
                  <a:lnTo>
                    <a:pt x="20040" y="339902"/>
                  </a:lnTo>
                  <a:lnTo>
                    <a:pt x="7581" y="389128"/>
                  </a:lnTo>
                  <a:lnTo>
                    <a:pt x="368" y="439762"/>
                  </a:lnTo>
                  <a:lnTo>
                    <a:pt x="0" y="444080"/>
                  </a:lnTo>
                  <a:lnTo>
                    <a:pt x="20015" y="420217"/>
                  </a:lnTo>
                  <a:lnTo>
                    <a:pt x="34886" y="444068"/>
                  </a:lnTo>
                  <a:lnTo>
                    <a:pt x="42214" y="393331"/>
                  </a:lnTo>
                  <a:lnTo>
                    <a:pt x="53975" y="347941"/>
                  </a:lnTo>
                  <a:lnTo>
                    <a:pt x="70370" y="304190"/>
                  </a:lnTo>
                  <a:lnTo>
                    <a:pt x="91236" y="262432"/>
                  </a:lnTo>
                  <a:lnTo>
                    <a:pt x="116420" y="222973"/>
                  </a:lnTo>
                  <a:lnTo>
                    <a:pt x="145757" y="186143"/>
                  </a:lnTo>
                  <a:lnTo>
                    <a:pt x="179070" y="152298"/>
                  </a:lnTo>
                  <a:lnTo>
                    <a:pt x="215988" y="121932"/>
                  </a:lnTo>
                  <a:lnTo>
                    <a:pt x="255574" y="95872"/>
                  </a:lnTo>
                  <a:lnTo>
                    <a:pt x="297459" y="74256"/>
                  </a:lnTo>
                  <a:lnTo>
                    <a:pt x="341299" y="57200"/>
                  </a:lnTo>
                  <a:lnTo>
                    <a:pt x="386753" y="44856"/>
                  </a:lnTo>
                  <a:lnTo>
                    <a:pt x="433489" y="37350"/>
                  </a:lnTo>
                  <a:lnTo>
                    <a:pt x="481139" y="34823"/>
                  </a:lnTo>
                  <a:lnTo>
                    <a:pt x="528789" y="37350"/>
                  </a:lnTo>
                  <a:lnTo>
                    <a:pt x="575525" y="44856"/>
                  </a:lnTo>
                  <a:lnTo>
                    <a:pt x="620979" y="57200"/>
                  </a:lnTo>
                  <a:lnTo>
                    <a:pt x="664819" y="74256"/>
                  </a:lnTo>
                  <a:lnTo>
                    <a:pt x="706704" y="95872"/>
                  </a:lnTo>
                  <a:lnTo>
                    <a:pt x="746290" y="121932"/>
                  </a:lnTo>
                  <a:lnTo>
                    <a:pt x="783209" y="152298"/>
                  </a:lnTo>
                  <a:lnTo>
                    <a:pt x="816521" y="186143"/>
                  </a:lnTo>
                  <a:lnTo>
                    <a:pt x="845858" y="222961"/>
                  </a:lnTo>
                  <a:lnTo>
                    <a:pt x="871042" y="262420"/>
                  </a:lnTo>
                  <a:lnTo>
                    <a:pt x="891908" y="304190"/>
                  </a:lnTo>
                  <a:lnTo>
                    <a:pt x="908304" y="347941"/>
                  </a:lnTo>
                  <a:lnTo>
                    <a:pt x="920064" y="393331"/>
                  </a:lnTo>
                  <a:lnTo>
                    <a:pt x="927049" y="440461"/>
                  </a:lnTo>
                  <a:lnTo>
                    <a:pt x="945235" y="462851"/>
                  </a:lnTo>
                  <a:lnTo>
                    <a:pt x="961961" y="440321"/>
                  </a:lnTo>
                  <a:close/>
                </a:path>
                <a:path w="962660" h="965835">
                  <a:moveTo>
                    <a:pt x="962291" y="521423"/>
                  </a:moveTo>
                  <a:lnTo>
                    <a:pt x="942263" y="545299"/>
                  </a:lnTo>
                  <a:lnTo>
                    <a:pt x="927392" y="521449"/>
                  </a:lnTo>
                  <a:lnTo>
                    <a:pt x="927036" y="525449"/>
                  </a:lnTo>
                  <a:lnTo>
                    <a:pt x="920076" y="572173"/>
                  </a:lnTo>
                  <a:lnTo>
                    <a:pt x="908316" y="617575"/>
                  </a:lnTo>
                  <a:lnTo>
                    <a:pt x="891908" y="661314"/>
                  </a:lnTo>
                  <a:lnTo>
                    <a:pt x="871029" y="703084"/>
                  </a:lnTo>
                  <a:lnTo>
                    <a:pt x="845845" y="742543"/>
                  </a:lnTo>
                  <a:lnTo>
                    <a:pt x="816521" y="779360"/>
                  </a:lnTo>
                  <a:lnTo>
                    <a:pt x="783209" y="813219"/>
                  </a:lnTo>
                  <a:lnTo>
                    <a:pt x="746277" y="843572"/>
                  </a:lnTo>
                  <a:lnTo>
                    <a:pt x="706704" y="869632"/>
                  </a:lnTo>
                  <a:lnTo>
                    <a:pt x="664819" y="891260"/>
                  </a:lnTo>
                  <a:lnTo>
                    <a:pt x="620979" y="908304"/>
                  </a:lnTo>
                  <a:lnTo>
                    <a:pt x="575525" y="920648"/>
                  </a:lnTo>
                  <a:lnTo>
                    <a:pt x="528789" y="928154"/>
                  </a:lnTo>
                  <a:lnTo>
                    <a:pt x="481139" y="930694"/>
                  </a:lnTo>
                  <a:lnTo>
                    <a:pt x="433489" y="928154"/>
                  </a:lnTo>
                  <a:lnTo>
                    <a:pt x="386765" y="920648"/>
                  </a:lnTo>
                  <a:lnTo>
                    <a:pt x="341299" y="908304"/>
                  </a:lnTo>
                  <a:lnTo>
                    <a:pt x="297459" y="891260"/>
                  </a:lnTo>
                  <a:lnTo>
                    <a:pt x="255574" y="869632"/>
                  </a:lnTo>
                  <a:lnTo>
                    <a:pt x="216001" y="843572"/>
                  </a:lnTo>
                  <a:lnTo>
                    <a:pt x="179082" y="813219"/>
                  </a:lnTo>
                  <a:lnTo>
                    <a:pt x="145770" y="779360"/>
                  </a:lnTo>
                  <a:lnTo>
                    <a:pt x="116433" y="742543"/>
                  </a:lnTo>
                  <a:lnTo>
                    <a:pt x="91249" y="703084"/>
                  </a:lnTo>
                  <a:lnTo>
                    <a:pt x="70370" y="661314"/>
                  </a:lnTo>
                  <a:lnTo>
                    <a:pt x="53975" y="617575"/>
                  </a:lnTo>
                  <a:lnTo>
                    <a:pt x="42214" y="572173"/>
                  </a:lnTo>
                  <a:lnTo>
                    <a:pt x="35217" y="525043"/>
                  </a:lnTo>
                  <a:lnTo>
                    <a:pt x="17043" y="502653"/>
                  </a:lnTo>
                  <a:lnTo>
                    <a:pt x="330" y="525195"/>
                  </a:lnTo>
                  <a:lnTo>
                    <a:pt x="7594" y="576364"/>
                  </a:lnTo>
                  <a:lnTo>
                    <a:pt x="20040" y="625589"/>
                  </a:lnTo>
                  <a:lnTo>
                    <a:pt x="37541" y="673036"/>
                  </a:lnTo>
                  <a:lnTo>
                    <a:pt x="59931" y="718350"/>
                  </a:lnTo>
                  <a:lnTo>
                    <a:pt x="87007" y="761174"/>
                  </a:lnTo>
                  <a:lnTo>
                    <a:pt x="118605" y="801141"/>
                  </a:lnTo>
                  <a:lnTo>
                    <a:pt x="154546" y="837920"/>
                  </a:lnTo>
                  <a:lnTo>
                    <a:pt x="194424" y="870889"/>
                  </a:lnTo>
                  <a:lnTo>
                    <a:pt x="237172" y="899198"/>
                  </a:lnTo>
                  <a:lnTo>
                    <a:pt x="282448" y="922680"/>
                  </a:lnTo>
                  <a:lnTo>
                    <a:pt x="329844" y="941197"/>
                  </a:lnTo>
                  <a:lnTo>
                    <a:pt x="379018" y="954608"/>
                  </a:lnTo>
                  <a:lnTo>
                    <a:pt x="429564" y="962761"/>
                  </a:lnTo>
                  <a:lnTo>
                    <a:pt x="481139" y="965517"/>
                  </a:lnTo>
                  <a:lnTo>
                    <a:pt x="532714" y="962761"/>
                  </a:lnTo>
                  <a:lnTo>
                    <a:pt x="583272" y="954608"/>
                  </a:lnTo>
                  <a:lnTo>
                    <a:pt x="632434" y="941197"/>
                  </a:lnTo>
                  <a:lnTo>
                    <a:pt x="679843" y="922680"/>
                  </a:lnTo>
                  <a:lnTo>
                    <a:pt x="725106" y="899198"/>
                  </a:lnTo>
                  <a:lnTo>
                    <a:pt x="767854" y="870889"/>
                  </a:lnTo>
                  <a:lnTo>
                    <a:pt x="807720" y="837920"/>
                  </a:lnTo>
                  <a:lnTo>
                    <a:pt x="843673" y="801154"/>
                  </a:lnTo>
                  <a:lnTo>
                    <a:pt x="875271" y="761174"/>
                  </a:lnTo>
                  <a:lnTo>
                    <a:pt x="902347" y="718362"/>
                  </a:lnTo>
                  <a:lnTo>
                    <a:pt x="924725" y="673049"/>
                  </a:lnTo>
                  <a:lnTo>
                    <a:pt x="942225" y="625602"/>
                  </a:lnTo>
                  <a:lnTo>
                    <a:pt x="954684" y="576376"/>
                  </a:lnTo>
                  <a:lnTo>
                    <a:pt x="961898" y="525741"/>
                  </a:lnTo>
                  <a:lnTo>
                    <a:pt x="962291" y="521423"/>
                  </a:lnTo>
                  <a:close/>
                </a:path>
              </a:pathLst>
            </a:custGeom>
            <a:solidFill>
              <a:srgbClr val="18407E"/>
            </a:solidFill>
          </p:spPr>
          <p:txBody>
            <a:bodyPr wrap="square" lIns="0" tIns="0" rIns="0" bIns="0" rtlCol="0"/>
            <a:lstStyle/>
            <a:p>
              <a:endParaRPr/>
            </a:p>
          </p:txBody>
        </p:sp>
        <p:pic>
          <p:nvPicPr>
            <p:cNvPr id="59" name="object 187">
              <a:extLst>
                <a:ext uri="{FF2B5EF4-FFF2-40B4-BE49-F238E27FC236}">
                  <a16:creationId xmlns:a16="http://schemas.microsoft.com/office/drawing/2014/main" id="{7FC699D6-7AF0-2338-D7FA-A777594F1C66}"/>
                </a:ext>
              </a:extLst>
            </p:cNvPr>
            <p:cNvPicPr/>
            <p:nvPr/>
          </p:nvPicPr>
          <p:blipFill>
            <a:blip r:embed="rId20" cstate="print"/>
            <a:stretch>
              <a:fillRect/>
            </a:stretch>
          </p:blipFill>
          <p:spPr>
            <a:xfrm>
              <a:off x="2084367" y="5330285"/>
              <a:ext cx="170706" cy="242819"/>
            </a:xfrm>
            <a:prstGeom prst="rect">
              <a:avLst/>
            </a:prstGeom>
          </p:spPr>
        </p:pic>
        <p:sp>
          <p:nvSpPr>
            <p:cNvPr id="60" name="object 188">
              <a:extLst>
                <a:ext uri="{FF2B5EF4-FFF2-40B4-BE49-F238E27FC236}">
                  <a16:creationId xmlns:a16="http://schemas.microsoft.com/office/drawing/2014/main" id="{C218DEE4-DBE5-F346-522D-504827CFD90F}"/>
                </a:ext>
              </a:extLst>
            </p:cNvPr>
            <p:cNvSpPr/>
            <p:nvPr/>
          </p:nvSpPr>
          <p:spPr>
            <a:xfrm>
              <a:off x="2283066" y="5325700"/>
              <a:ext cx="388620" cy="247650"/>
            </a:xfrm>
            <a:custGeom>
              <a:avLst/>
              <a:gdLst/>
              <a:ahLst/>
              <a:cxnLst/>
              <a:rect l="l" t="t" r="r" b="b"/>
              <a:pathLst>
                <a:path w="388619" h="247650">
                  <a:moveTo>
                    <a:pt x="32994" y="0"/>
                  </a:moveTo>
                  <a:lnTo>
                    <a:pt x="0" y="17640"/>
                  </a:lnTo>
                  <a:lnTo>
                    <a:pt x="0" y="247408"/>
                  </a:lnTo>
                  <a:lnTo>
                    <a:pt x="32994" y="247408"/>
                  </a:lnTo>
                  <a:lnTo>
                    <a:pt x="32994" y="0"/>
                  </a:lnTo>
                  <a:close/>
                </a:path>
                <a:path w="388619" h="247650">
                  <a:moveTo>
                    <a:pt x="118922" y="73253"/>
                  </a:moveTo>
                  <a:lnTo>
                    <a:pt x="85928" y="73253"/>
                  </a:lnTo>
                  <a:lnTo>
                    <a:pt x="85928" y="247408"/>
                  </a:lnTo>
                  <a:lnTo>
                    <a:pt x="118922" y="247408"/>
                  </a:lnTo>
                  <a:lnTo>
                    <a:pt x="118922" y="73253"/>
                  </a:lnTo>
                  <a:close/>
                </a:path>
                <a:path w="388619" h="247650">
                  <a:moveTo>
                    <a:pt x="122758" y="14173"/>
                  </a:moveTo>
                  <a:lnTo>
                    <a:pt x="120764" y="9588"/>
                  </a:lnTo>
                  <a:lnTo>
                    <a:pt x="112839" y="1905"/>
                  </a:lnTo>
                  <a:lnTo>
                    <a:pt x="108178" y="0"/>
                  </a:lnTo>
                  <a:lnTo>
                    <a:pt x="97434" y="0"/>
                  </a:lnTo>
                  <a:lnTo>
                    <a:pt x="92824" y="1905"/>
                  </a:lnTo>
                  <a:lnTo>
                    <a:pt x="85153" y="9588"/>
                  </a:lnTo>
                  <a:lnTo>
                    <a:pt x="83235" y="14173"/>
                  </a:lnTo>
                  <a:lnTo>
                    <a:pt x="83235" y="25184"/>
                  </a:lnTo>
                  <a:lnTo>
                    <a:pt x="85090" y="29895"/>
                  </a:lnTo>
                  <a:lnTo>
                    <a:pt x="92494" y="37592"/>
                  </a:lnTo>
                  <a:lnTo>
                    <a:pt x="97167" y="39509"/>
                  </a:lnTo>
                  <a:lnTo>
                    <a:pt x="108432" y="39509"/>
                  </a:lnTo>
                  <a:lnTo>
                    <a:pt x="113169" y="37579"/>
                  </a:lnTo>
                  <a:lnTo>
                    <a:pt x="120827" y="29895"/>
                  </a:lnTo>
                  <a:lnTo>
                    <a:pt x="122758" y="25184"/>
                  </a:lnTo>
                  <a:lnTo>
                    <a:pt x="122758" y="14173"/>
                  </a:lnTo>
                  <a:close/>
                </a:path>
                <a:path w="388619" h="247650">
                  <a:moveTo>
                    <a:pt x="384429" y="73253"/>
                  </a:moveTo>
                  <a:lnTo>
                    <a:pt x="351447" y="73253"/>
                  </a:lnTo>
                  <a:lnTo>
                    <a:pt x="351447" y="247408"/>
                  </a:lnTo>
                  <a:lnTo>
                    <a:pt x="384429" y="247408"/>
                  </a:lnTo>
                  <a:lnTo>
                    <a:pt x="384429" y="73253"/>
                  </a:lnTo>
                  <a:close/>
                </a:path>
                <a:path w="388619" h="247650">
                  <a:moveTo>
                    <a:pt x="388264" y="14173"/>
                  </a:moveTo>
                  <a:lnTo>
                    <a:pt x="386270" y="9588"/>
                  </a:lnTo>
                  <a:lnTo>
                    <a:pt x="378345" y="1905"/>
                  </a:lnTo>
                  <a:lnTo>
                    <a:pt x="373672" y="0"/>
                  </a:lnTo>
                  <a:lnTo>
                    <a:pt x="362940" y="0"/>
                  </a:lnTo>
                  <a:lnTo>
                    <a:pt x="358330" y="1905"/>
                  </a:lnTo>
                  <a:lnTo>
                    <a:pt x="350672" y="9588"/>
                  </a:lnTo>
                  <a:lnTo>
                    <a:pt x="348754" y="14173"/>
                  </a:lnTo>
                  <a:lnTo>
                    <a:pt x="348754" y="25184"/>
                  </a:lnTo>
                  <a:lnTo>
                    <a:pt x="350608" y="29895"/>
                  </a:lnTo>
                  <a:lnTo>
                    <a:pt x="358013" y="37592"/>
                  </a:lnTo>
                  <a:lnTo>
                    <a:pt x="362673" y="39509"/>
                  </a:lnTo>
                  <a:lnTo>
                    <a:pt x="373938" y="39509"/>
                  </a:lnTo>
                  <a:lnTo>
                    <a:pt x="378675" y="37579"/>
                  </a:lnTo>
                  <a:lnTo>
                    <a:pt x="386346" y="29895"/>
                  </a:lnTo>
                  <a:lnTo>
                    <a:pt x="388264" y="25184"/>
                  </a:lnTo>
                  <a:lnTo>
                    <a:pt x="388264" y="14173"/>
                  </a:lnTo>
                  <a:close/>
                </a:path>
              </a:pathLst>
            </a:custGeom>
            <a:solidFill>
              <a:srgbClr val="003C71"/>
            </a:solidFill>
          </p:spPr>
          <p:txBody>
            <a:bodyPr wrap="square" lIns="0" tIns="0" rIns="0" bIns="0" rtlCol="0"/>
            <a:lstStyle/>
            <a:p>
              <a:endParaRPr/>
            </a:p>
          </p:txBody>
        </p:sp>
        <p:pic>
          <p:nvPicPr>
            <p:cNvPr id="61" name="object 189">
              <a:extLst>
                <a:ext uri="{FF2B5EF4-FFF2-40B4-BE49-F238E27FC236}">
                  <a16:creationId xmlns:a16="http://schemas.microsoft.com/office/drawing/2014/main" id="{443B0B6B-B953-5207-3931-81A255A6BF4E}"/>
                </a:ext>
              </a:extLst>
            </p:cNvPr>
            <p:cNvPicPr/>
            <p:nvPr/>
          </p:nvPicPr>
          <p:blipFill>
            <a:blip r:embed="rId21" cstate="print"/>
            <a:stretch>
              <a:fillRect/>
            </a:stretch>
          </p:blipFill>
          <p:spPr>
            <a:xfrm>
              <a:off x="2715717" y="5325689"/>
              <a:ext cx="487643" cy="252011"/>
            </a:xfrm>
            <a:prstGeom prst="rect">
              <a:avLst/>
            </a:prstGeom>
          </p:spPr>
        </p:pic>
        <p:pic>
          <p:nvPicPr>
            <p:cNvPr id="62" name="object 190">
              <a:extLst>
                <a:ext uri="{FF2B5EF4-FFF2-40B4-BE49-F238E27FC236}">
                  <a16:creationId xmlns:a16="http://schemas.microsoft.com/office/drawing/2014/main" id="{D4955B10-50B2-73FD-9534-6551FDB37604}"/>
                </a:ext>
              </a:extLst>
            </p:cNvPr>
            <p:cNvPicPr/>
            <p:nvPr/>
          </p:nvPicPr>
          <p:blipFill>
            <a:blip r:embed="rId22" cstate="print"/>
            <a:stretch>
              <a:fillRect/>
            </a:stretch>
          </p:blipFill>
          <p:spPr>
            <a:xfrm>
              <a:off x="3241234" y="5394347"/>
              <a:ext cx="96510" cy="178748"/>
            </a:xfrm>
            <a:prstGeom prst="rect">
              <a:avLst/>
            </a:prstGeom>
          </p:spPr>
        </p:pic>
        <p:pic>
          <p:nvPicPr>
            <p:cNvPr id="63" name="object 191">
              <a:extLst>
                <a:ext uri="{FF2B5EF4-FFF2-40B4-BE49-F238E27FC236}">
                  <a16:creationId xmlns:a16="http://schemas.microsoft.com/office/drawing/2014/main" id="{DE686735-BC24-BB29-8F7E-1CBA872BC849}"/>
                </a:ext>
              </a:extLst>
            </p:cNvPr>
            <p:cNvPicPr/>
            <p:nvPr/>
          </p:nvPicPr>
          <p:blipFill>
            <a:blip r:embed="rId23" cstate="print"/>
            <a:stretch>
              <a:fillRect/>
            </a:stretch>
          </p:blipFill>
          <p:spPr>
            <a:xfrm>
              <a:off x="2076766" y="5671658"/>
              <a:ext cx="209449" cy="242819"/>
            </a:xfrm>
            <a:prstGeom prst="rect">
              <a:avLst/>
            </a:prstGeom>
          </p:spPr>
        </p:pic>
        <p:sp>
          <p:nvSpPr>
            <p:cNvPr id="64" name="object 192">
              <a:extLst>
                <a:ext uri="{FF2B5EF4-FFF2-40B4-BE49-F238E27FC236}">
                  <a16:creationId xmlns:a16="http://schemas.microsoft.com/office/drawing/2014/main" id="{F4AD931F-6BD7-4AD4-9C93-86EB10430758}"/>
                </a:ext>
              </a:extLst>
            </p:cNvPr>
            <p:cNvSpPr/>
            <p:nvPr/>
          </p:nvSpPr>
          <p:spPr>
            <a:xfrm>
              <a:off x="2314219" y="5667076"/>
              <a:ext cx="119380" cy="247650"/>
            </a:xfrm>
            <a:custGeom>
              <a:avLst/>
              <a:gdLst/>
              <a:ahLst/>
              <a:cxnLst/>
              <a:rect l="l" t="t" r="r" b="b"/>
              <a:pathLst>
                <a:path w="119380" h="247650">
                  <a:moveTo>
                    <a:pt x="32981" y="0"/>
                  </a:moveTo>
                  <a:lnTo>
                    <a:pt x="0" y="17640"/>
                  </a:lnTo>
                  <a:lnTo>
                    <a:pt x="0" y="247421"/>
                  </a:lnTo>
                  <a:lnTo>
                    <a:pt x="32981" y="247421"/>
                  </a:lnTo>
                  <a:lnTo>
                    <a:pt x="32981" y="0"/>
                  </a:lnTo>
                  <a:close/>
                </a:path>
                <a:path w="119380" h="247650">
                  <a:moveTo>
                    <a:pt x="118897" y="0"/>
                  </a:moveTo>
                  <a:lnTo>
                    <a:pt x="85928" y="17640"/>
                  </a:lnTo>
                  <a:lnTo>
                    <a:pt x="85928" y="247421"/>
                  </a:lnTo>
                  <a:lnTo>
                    <a:pt x="118897" y="247421"/>
                  </a:lnTo>
                  <a:lnTo>
                    <a:pt x="118897" y="0"/>
                  </a:lnTo>
                  <a:close/>
                </a:path>
              </a:pathLst>
            </a:custGeom>
            <a:solidFill>
              <a:srgbClr val="B5BD00"/>
            </a:solidFill>
          </p:spPr>
          <p:txBody>
            <a:bodyPr wrap="square" lIns="0" tIns="0" rIns="0" bIns="0" rtlCol="0"/>
            <a:lstStyle/>
            <a:p>
              <a:endParaRPr/>
            </a:p>
          </p:txBody>
        </p:sp>
        <p:pic>
          <p:nvPicPr>
            <p:cNvPr id="65" name="object 193">
              <a:extLst>
                <a:ext uri="{FF2B5EF4-FFF2-40B4-BE49-F238E27FC236}">
                  <a16:creationId xmlns:a16="http://schemas.microsoft.com/office/drawing/2014/main" id="{C1A4F8B3-5FF3-2E89-3AD6-040488E49F14}"/>
                </a:ext>
              </a:extLst>
            </p:cNvPr>
            <p:cNvPicPr/>
            <p:nvPr/>
          </p:nvPicPr>
          <p:blipFill>
            <a:blip r:embed="rId24" cstate="print"/>
            <a:stretch>
              <a:fillRect/>
            </a:stretch>
          </p:blipFill>
          <p:spPr>
            <a:xfrm>
              <a:off x="2465553" y="5735736"/>
              <a:ext cx="162267" cy="252013"/>
            </a:xfrm>
            <a:prstGeom prst="rect">
              <a:avLst/>
            </a:prstGeom>
          </p:spPr>
        </p:pic>
        <p:pic>
          <p:nvPicPr>
            <p:cNvPr id="66" name="object 194">
              <a:extLst>
                <a:ext uri="{FF2B5EF4-FFF2-40B4-BE49-F238E27FC236}">
                  <a16:creationId xmlns:a16="http://schemas.microsoft.com/office/drawing/2014/main" id="{BA05686A-D6F0-E7A4-D685-70755469CB5C}"/>
                </a:ext>
              </a:extLst>
            </p:cNvPr>
            <p:cNvPicPr/>
            <p:nvPr/>
          </p:nvPicPr>
          <p:blipFill>
            <a:blip r:embed="rId25" cstate="print"/>
            <a:stretch>
              <a:fillRect/>
            </a:stretch>
          </p:blipFill>
          <p:spPr>
            <a:xfrm>
              <a:off x="2661027" y="5667067"/>
              <a:ext cx="143608" cy="252023"/>
            </a:xfrm>
            <a:prstGeom prst="rect">
              <a:avLst/>
            </a:prstGeom>
          </p:spPr>
        </p:pic>
        <p:pic>
          <p:nvPicPr>
            <p:cNvPr id="67" name="object 195">
              <a:extLst>
                <a:ext uri="{FF2B5EF4-FFF2-40B4-BE49-F238E27FC236}">
                  <a16:creationId xmlns:a16="http://schemas.microsoft.com/office/drawing/2014/main" id="{3EB55556-48DC-04D6-38A8-2EDEAEB9B306}"/>
                </a:ext>
              </a:extLst>
            </p:cNvPr>
            <p:cNvPicPr/>
            <p:nvPr/>
          </p:nvPicPr>
          <p:blipFill>
            <a:blip r:embed="rId26" cstate="print"/>
            <a:stretch>
              <a:fillRect/>
            </a:stretch>
          </p:blipFill>
          <p:spPr>
            <a:xfrm>
              <a:off x="3739738" y="5394352"/>
              <a:ext cx="139859" cy="178748"/>
            </a:xfrm>
            <a:prstGeom prst="rect">
              <a:avLst/>
            </a:prstGeom>
          </p:spPr>
        </p:pic>
        <p:pic>
          <p:nvPicPr>
            <p:cNvPr id="68" name="object 196">
              <a:extLst>
                <a:ext uri="{FF2B5EF4-FFF2-40B4-BE49-F238E27FC236}">
                  <a16:creationId xmlns:a16="http://schemas.microsoft.com/office/drawing/2014/main" id="{98ECC10F-2AD3-C95A-8782-9E0F16D6E124}"/>
                </a:ext>
              </a:extLst>
            </p:cNvPr>
            <p:cNvPicPr/>
            <p:nvPr/>
          </p:nvPicPr>
          <p:blipFill>
            <a:blip r:embed="rId27" cstate="print"/>
            <a:stretch>
              <a:fillRect/>
            </a:stretch>
          </p:blipFill>
          <p:spPr>
            <a:xfrm>
              <a:off x="2446531" y="5394352"/>
              <a:ext cx="139859" cy="178748"/>
            </a:xfrm>
            <a:prstGeom prst="rect">
              <a:avLst/>
            </a:prstGeom>
          </p:spPr>
        </p:pic>
        <p:pic>
          <p:nvPicPr>
            <p:cNvPr id="69" name="object 197">
              <a:extLst>
                <a:ext uri="{FF2B5EF4-FFF2-40B4-BE49-F238E27FC236}">
                  <a16:creationId xmlns:a16="http://schemas.microsoft.com/office/drawing/2014/main" id="{5D93BD6A-CEE6-E237-ABF7-B6CA6E3A2782}"/>
                </a:ext>
              </a:extLst>
            </p:cNvPr>
            <p:cNvPicPr/>
            <p:nvPr/>
          </p:nvPicPr>
          <p:blipFill>
            <a:blip r:embed="rId28" cstate="print"/>
            <a:stretch>
              <a:fillRect/>
            </a:stretch>
          </p:blipFill>
          <p:spPr>
            <a:xfrm>
              <a:off x="2838438" y="5740334"/>
              <a:ext cx="144990" cy="178528"/>
            </a:xfrm>
            <a:prstGeom prst="rect">
              <a:avLst/>
            </a:prstGeom>
          </p:spPr>
        </p:pic>
        <p:pic>
          <p:nvPicPr>
            <p:cNvPr id="70" name="object 198">
              <a:extLst>
                <a:ext uri="{FF2B5EF4-FFF2-40B4-BE49-F238E27FC236}">
                  <a16:creationId xmlns:a16="http://schemas.microsoft.com/office/drawing/2014/main" id="{0AE68488-72C3-A97B-D24E-899CC591C7DD}"/>
                </a:ext>
              </a:extLst>
            </p:cNvPr>
            <p:cNvPicPr/>
            <p:nvPr/>
          </p:nvPicPr>
          <p:blipFill>
            <a:blip r:embed="rId29" cstate="print"/>
            <a:stretch>
              <a:fillRect/>
            </a:stretch>
          </p:blipFill>
          <p:spPr>
            <a:xfrm>
              <a:off x="3557420" y="5399002"/>
              <a:ext cx="144990" cy="178528"/>
            </a:xfrm>
            <a:prstGeom prst="rect">
              <a:avLst/>
            </a:prstGeom>
          </p:spPr>
        </p:pic>
        <p:pic>
          <p:nvPicPr>
            <p:cNvPr id="71" name="object 199">
              <a:extLst>
                <a:ext uri="{FF2B5EF4-FFF2-40B4-BE49-F238E27FC236}">
                  <a16:creationId xmlns:a16="http://schemas.microsoft.com/office/drawing/2014/main" id="{1FD043B4-2EB9-4B38-631F-8845F2A29542}"/>
                </a:ext>
              </a:extLst>
            </p:cNvPr>
            <p:cNvPicPr/>
            <p:nvPr/>
          </p:nvPicPr>
          <p:blipFill>
            <a:blip r:embed="rId30" cstate="print"/>
            <a:stretch>
              <a:fillRect/>
            </a:stretch>
          </p:blipFill>
          <p:spPr>
            <a:xfrm>
              <a:off x="3362148" y="5325776"/>
              <a:ext cx="161974" cy="251835"/>
            </a:xfrm>
            <a:prstGeom prst="rect">
              <a:avLst/>
            </a:prstGeom>
          </p:spPr>
        </p:pic>
        <p:pic>
          <p:nvPicPr>
            <p:cNvPr id="72" name="object 200">
              <a:extLst>
                <a:ext uri="{FF2B5EF4-FFF2-40B4-BE49-F238E27FC236}">
                  <a16:creationId xmlns:a16="http://schemas.microsoft.com/office/drawing/2014/main" id="{B01BF5A9-3052-347A-C722-1F2C84F81185}"/>
                </a:ext>
              </a:extLst>
            </p:cNvPr>
            <p:cNvPicPr/>
            <p:nvPr/>
          </p:nvPicPr>
          <p:blipFill>
            <a:blip r:embed="rId31" cstate="print"/>
            <a:stretch>
              <a:fillRect/>
            </a:stretch>
          </p:blipFill>
          <p:spPr>
            <a:xfrm>
              <a:off x="3911072" y="5325659"/>
              <a:ext cx="161974" cy="251950"/>
            </a:xfrm>
            <a:prstGeom prst="rect">
              <a:avLst/>
            </a:prstGeom>
          </p:spPr>
        </p:pic>
      </p:grpSp>
      <p:sp>
        <p:nvSpPr>
          <p:cNvPr id="73" name="object 201">
            <a:extLst>
              <a:ext uri="{FF2B5EF4-FFF2-40B4-BE49-F238E27FC236}">
                <a16:creationId xmlns:a16="http://schemas.microsoft.com/office/drawing/2014/main" id="{94014C57-9158-FF6F-1409-490DAC60DE1F}"/>
              </a:ext>
            </a:extLst>
          </p:cNvPr>
          <p:cNvSpPr txBox="1"/>
          <p:nvPr/>
        </p:nvSpPr>
        <p:spPr>
          <a:xfrm>
            <a:off x="354519" y="990658"/>
            <a:ext cx="3306164" cy="793127"/>
          </a:xfrm>
          <a:prstGeom prst="rect">
            <a:avLst/>
          </a:prstGeom>
        </p:spPr>
        <p:txBody>
          <a:bodyPr vert="horz" wrap="square" lIns="0" tIns="137757" rIns="0" bIns="0" rtlCol="0">
            <a:spAutoFit/>
          </a:bodyPr>
          <a:lstStyle/>
          <a:p>
            <a:pPr>
              <a:lnSpc>
                <a:spcPts val="1900"/>
              </a:lnSpc>
            </a:pPr>
            <a:r>
              <a:rPr sz="1600" spc="10" dirty="0">
                <a:solidFill>
                  <a:srgbClr val="083566"/>
                </a:solidFill>
                <a:latin typeface="Arial" panose="020B0604020202020204" pitchFamily="34" charset="0"/>
                <a:cs typeface="Arial" panose="020B0604020202020204" pitchFamily="34" charset="0"/>
              </a:rPr>
              <a:t>WIR SIND FÜR SIE DA.</a:t>
            </a:r>
          </a:p>
          <a:p>
            <a:pPr>
              <a:lnSpc>
                <a:spcPts val="1300"/>
              </a:lnSpc>
              <a:spcBef>
                <a:spcPts val="600"/>
              </a:spcBef>
            </a:pPr>
            <a:r>
              <a:rPr sz="1200" spc="10" dirty="0">
                <a:latin typeface="Arial" panose="020B0604020202020204" pitchFamily="34" charset="0"/>
                <a:cs typeface="Arial" panose="020B0604020202020204" pitchFamily="34" charset="0"/>
              </a:rPr>
              <a:t>Ein kleiner Auszug unserer zufriedenen Kunden.</a:t>
            </a:r>
          </a:p>
        </p:txBody>
      </p:sp>
      <p:sp>
        <p:nvSpPr>
          <p:cNvPr id="75" name="Holder 6">
            <a:extLst>
              <a:ext uri="{FF2B5EF4-FFF2-40B4-BE49-F238E27FC236}">
                <a16:creationId xmlns:a16="http://schemas.microsoft.com/office/drawing/2014/main" id="{654882F0-072E-AE8D-3197-9FF32B528E7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19</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84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970B7991-EE6B-E8B0-90B9-AF59DAE4241F}"/>
              </a:ext>
            </a:extLst>
          </p:cNvPr>
          <p:cNvSpPr txBox="1">
            <a:spLocks/>
          </p:cNvSpPr>
          <p:nvPr/>
        </p:nvSpPr>
        <p:spPr>
          <a:xfrm>
            <a:off x="344488" y="1123950"/>
            <a:ext cx="7885111" cy="589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300"/>
              </a:lnSpc>
            </a:pPr>
            <a:r>
              <a:rPr lang="de-DE" sz="2000" spc="10" dirty="0">
                <a:solidFill>
                  <a:srgbClr val="083566"/>
                </a:solidFill>
                <a:latin typeface="Arial" panose="020B0604020202020204" pitchFamily="34" charset="0"/>
                <a:cs typeface="Arial" panose="020B0604020202020204" pitchFamily="34" charset="0"/>
              </a:rPr>
              <a:t>Größe 20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 Zeichenabstand 0,1, Zeilenabstand 23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a:t>
            </a:r>
          </a:p>
          <a:p>
            <a:pPr>
              <a:lnSpc>
                <a:spcPts val="2300"/>
              </a:lnSpc>
            </a:pPr>
            <a:r>
              <a:rPr lang="de-DE" sz="2000" spc="10" dirty="0">
                <a:solidFill>
                  <a:srgbClr val="083566"/>
                </a:solidFill>
                <a:latin typeface="Arial" panose="020B0604020202020204" pitchFamily="34" charset="0"/>
                <a:cs typeface="Arial" panose="020B0604020202020204" pitchFamily="34" charset="0"/>
              </a:rPr>
              <a:t>Größe 20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 Zeichenabstand 0,1, Zeilenabstand 23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a:t>
            </a:r>
          </a:p>
        </p:txBody>
      </p:sp>
      <p:sp>
        <p:nvSpPr>
          <p:cNvPr id="16" name="Titel 15">
            <a:extLst>
              <a:ext uri="{FF2B5EF4-FFF2-40B4-BE49-F238E27FC236}">
                <a16:creationId xmlns:a16="http://schemas.microsoft.com/office/drawing/2014/main" id="{AD20762B-0AB4-1029-ADDA-179F3EDC4EEA}"/>
              </a:ext>
            </a:extLst>
          </p:cNvPr>
          <p:cNvSpPr>
            <a:spLocks noGrp="1"/>
          </p:cNvSpPr>
          <p:nvPr>
            <p:ph type="title"/>
          </p:nvPr>
        </p:nvSpPr>
        <p:spPr>
          <a:prstGeom prst="rect">
            <a:avLst/>
          </a:prstGeom>
        </p:spPr>
        <p:txBody>
          <a:bodyPr/>
          <a:lstStyle/>
          <a:p>
            <a:r>
              <a:rPr lang="de-DE" spc="10" dirty="0" err="1">
                <a:solidFill>
                  <a:srgbClr val="083566"/>
                </a:solidFill>
                <a:latin typeface="Arial" panose="020B0604020202020204" pitchFamily="34" charset="0"/>
                <a:cs typeface="Arial" panose="020B0604020202020204" pitchFamily="34" charset="0"/>
              </a:rPr>
              <a:t>Fliesstext</a:t>
            </a:r>
            <a:r>
              <a:rPr lang="de-DE" spc="10" dirty="0">
                <a:solidFill>
                  <a:srgbClr val="083566"/>
                </a:solidFill>
                <a:latin typeface="Arial" panose="020B0604020202020204" pitchFamily="34" charset="0"/>
                <a:cs typeface="Arial" panose="020B0604020202020204" pitchFamily="34" charset="0"/>
              </a:rPr>
              <a:t> (Beispiele)</a:t>
            </a:r>
          </a:p>
        </p:txBody>
      </p:sp>
      <p:sp>
        <p:nvSpPr>
          <p:cNvPr id="18" name="Titel 1">
            <a:extLst>
              <a:ext uri="{FF2B5EF4-FFF2-40B4-BE49-F238E27FC236}">
                <a16:creationId xmlns:a16="http://schemas.microsoft.com/office/drawing/2014/main" id="{F4E5EF0B-5BC6-F622-FC90-1B866BCE93BA}"/>
              </a:ext>
            </a:extLst>
          </p:cNvPr>
          <p:cNvSpPr txBox="1">
            <a:spLocks/>
          </p:cNvSpPr>
          <p:nvPr/>
        </p:nvSpPr>
        <p:spPr>
          <a:xfrm>
            <a:off x="344488" y="2028505"/>
            <a:ext cx="8189911" cy="48731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900"/>
              </a:lnSpc>
            </a:pPr>
            <a:r>
              <a:rPr lang="de-DE" sz="1600" spc="10" baseline="0" dirty="0">
                <a:solidFill>
                  <a:srgbClr val="083566"/>
                </a:solidFill>
                <a:latin typeface="Arial" panose="020B0604020202020204" pitchFamily="34" charset="0"/>
                <a:cs typeface="Arial" panose="020B0604020202020204" pitchFamily="34" charset="0"/>
              </a:rPr>
              <a:t>Größe 16, Zeichenabstand 0,1 </a:t>
            </a:r>
            <a:r>
              <a:rPr lang="de-DE" sz="1600" spc="10" baseline="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 Zeilenabstand 19 </a:t>
            </a:r>
            <a:r>
              <a:rPr lang="de-DE" sz="1600" spc="1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a:t>
            </a:r>
          </a:p>
          <a:p>
            <a:pPr>
              <a:lnSpc>
                <a:spcPts val="1900"/>
              </a:lnSpc>
            </a:pPr>
            <a:r>
              <a:rPr lang="de-DE" sz="1600" spc="10" baseline="0" dirty="0">
                <a:solidFill>
                  <a:srgbClr val="083566"/>
                </a:solidFill>
                <a:latin typeface="Arial" panose="020B0604020202020204" pitchFamily="34" charset="0"/>
                <a:cs typeface="Arial" panose="020B0604020202020204" pitchFamily="34" charset="0"/>
              </a:rPr>
              <a:t>Größe 16, Zeichenabstand 0,1 </a:t>
            </a:r>
            <a:r>
              <a:rPr lang="de-DE" sz="1600" spc="10" baseline="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 Zeilenabstand 19 </a:t>
            </a:r>
            <a:r>
              <a:rPr lang="de-DE" sz="1600" spc="1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a:t>
            </a:r>
            <a:r>
              <a:rPr lang="de-DE" sz="1600" spc="10" baseline="0" dirty="0">
                <a:solidFill>
                  <a:srgbClr val="083566"/>
                </a:solidFill>
                <a:latin typeface="Arial" panose="020B0604020202020204" pitchFamily="34" charset="0"/>
                <a:cs typeface="Arial" panose="020B0604020202020204" pitchFamily="34" charset="0"/>
              </a:rPr>
              <a:t>  </a:t>
            </a:r>
            <a:endParaRPr lang="de-DE" sz="1600" spc="10" dirty="0">
              <a:solidFill>
                <a:srgbClr val="083566"/>
              </a:solidFill>
              <a:latin typeface="Arial" panose="020B0604020202020204" pitchFamily="34" charset="0"/>
              <a:cs typeface="Arial" panose="020B0604020202020204" pitchFamily="34" charset="0"/>
            </a:endParaRPr>
          </a:p>
        </p:txBody>
      </p:sp>
      <p:sp>
        <p:nvSpPr>
          <p:cNvPr id="19" name="Titel 1">
            <a:extLst>
              <a:ext uri="{FF2B5EF4-FFF2-40B4-BE49-F238E27FC236}">
                <a16:creationId xmlns:a16="http://schemas.microsoft.com/office/drawing/2014/main" id="{3B116546-176B-26B2-F94E-3E6E810CEB8A}"/>
              </a:ext>
            </a:extLst>
          </p:cNvPr>
          <p:cNvSpPr txBox="1">
            <a:spLocks/>
          </p:cNvSpPr>
          <p:nvPr/>
        </p:nvSpPr>
        <p:spPr>
          <a:xfrm>
            <a:off x="344488" y="2830468"/>
            <a:ext cx="6970711" cy="39254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600"/>
              </a:lnSpc>
            </a:pPr>
            <a:r>
              <a:rPr lang="de-DE" sz="1200" spc="10" baseline="0" dirty="0">
                <a:solidFill>
                  <a:srgbClr val="083566"/>
                </a:solidFill>
                <a:latin typeface="Arial" panose="020B0604020202020204" pitchFamily="34" charset="0"/>
                <a:cs typeface="Arial" panose="020B0604020202020204" pitchFamily="34" charset="0"/>
              </a:rPr>
              <a:t>Größe 12, Zeichenabstand 0,1 </a:t>
            </a:r>
            <a:r>
              <a:rPr lang="de-DE" sz="1200" spc="10" baseline="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 Zeilenabstand 16 </a:t>
            </a:r>
            <a:r>
              <a:rPr lang="de-DE" sz="1200" spc="1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a:t>
            </a:r>
            <a:r>
              <a:rPr lang="de-DE" sz="1200" spc="10" baseline="0" dirty="0">
                <a:solidFill>
                  <a:srgbClr val="083566"/>
                </a:solidFill>
                <a:latin typeface="Arial" panose="020B0604020202020204" pitchFamily="34" charset="0"/>
                <a:cs typeface="Arial" panose="020B0604020202020204" pitchFamily="34" charset="0"/>
              </a:rPr>
              <a:t> </a:t>
            </a:r>
          </a:p>
          <a:p>
            <a:pPr>
              <a:lnSpc>
                <a:spcPts val="1600"/>
              </a:lnSpc>
            </a:pPr>
            <a:r>
              <a:rPr lang="de-DE" sz="1200" spc="10" baseline="0" dirty="0">
                <a:solidFill>
                  <a:srgbClr val="083566"/>
                </a:solidFill>
                <a:latin typeface="Arial" panose="020B0604020202020204" pitchFamily="34" charset="0"/>
                <a:cs typeface="Arial" panose="020B0604020202020204" pitchFamily="34" charset="0"/>
              </a:rPr>
              <a:t>Größe 12, Zeichenabstand 0,1 </a:t>
            </a:r>
            <a:r>
              <a:rPr lang="de-DE" sz="1200" spc="10" baseline="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 Zeilenabstand 16 </a:t>
            </a:r>
            <a:r>
              <a:rPr lang="de-DE" sz="1200" spc="1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a:t>
            </a:r>
            <a:r>
              <a:rPr lang="de-DE" sz="1200" spc="10" baseline="0" dirty="0">
                <a:solidFill>
                  <a:srgbClr val="083566"/>
                </a:solidFill>
                <a:latin typeface="Arial" panose="020B0604020202020204" pitchFamily="34" charset="0"/>
                <a:cs typeface="Arial" panose="020B0604020202020204" pitchFamily="34" charset="0"/>
              </a:rPr>
              <a:t> </a:t>
            </a:r>
            <a:endParaRPr lang="de-DE" sz="1200" spc="10" dirty="0">
              <a:solidFill>
                <a:srgbClr val="083566"/>
              </a:solidFill>
              <a:latin typeface="Arial" panose="020B0604020202020204" pitchFamily="34" charset="0"/>
              <a:cs typeface="Arial" panose="020B0604020202020204" pitchFamily="34" charset="0"/>
            </a:endParaRPr>
          </a:p>
        </p:txBody>
      </p:sp>
      <p:sp>
        <p:nvSpPr>
          <p:cNvPr id="20" name="Titel 1">
            <a:extLst>
              <a:ext uri="{FF2B5EF4-FFF2-40B4-BE49-F238E27FC236}">
                <a16:creationId xmlns:a16="http://schemas.microsoft.com/office/drawing/2014/main" id="{E0AA2E58-6460-670D-A5EF-D7500B5149AD}"/>
              </a:ext>
            </a:extLst>
          </p:cNvPr>
          <p:cNvSpPr txBox="1">
            <a:spLocks/>
          </p:cNvSpPr>
          <p:nvPr/>
        </p:nvSpPr>
        <p:spPr>
          <a:xfrm>
            <a:off x="344489" y="3537661"/>
            <a:ext cx="3998912" cy="319639"/>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300"/>
              </a:lnSpc>
            </a:pPr>
            <a:r>
              <a:rPr lang="de-DE" sz="1000" spc="10" baseline="0" dirty="0">
                <a:solidFill>
                  <a:srgbClr val="083566"/>
                </a:solidFill>
                <a:latin typeface="Arial" panose="020B0604020202020204" pitchFamily="34" charset="0"/>
                <a:cs typeface="Arial" panose="020B0604020202020204" pitchFamily="34" charset="0"/>
              </a:rPr>
              <a:t>Größe 10, Zeichenabstand 0,1 </a:t>
            </a:r>
            <a:r>
              <a:rPr lang="de-DE" sz="1000" spc="10" baseline="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 Zeilenabstand 13 </a:t>
            </a:r>
            <a:r>
              <a:rPr lang="de-DE" sz="1000" spc="1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a:t>
            </a:r>
          </a:p>
          <a:p>
            <a:pPr>
              <a:lnSpc>
                <a:spcPts val="1300"/>
              </a:lnSpc>
            </a:pPr>
            <a:r>
              <a:rPr lang="de-DE" sz="1000" spc="10" baseline="0" dirty="0">
                <a:solidFill>
                  <a:srgbClr val="083566"/>
                </a:solidFill>
                <a:latin typeface="Arial" panose="020B0604020202020204" pitchFamily="34" charset="0"/>
                <a:cs typeface="Arial" panose="020B0604020202020204" pitchFamily="34" charset="0"/>
              </a:rPr>
              <a:t>Größe 10, Zeichenabstand 0,1 </a:t>
            </a:r>
            <a:r>
              <a:rPr lang="de-DE" sz="1000" spc="10" baseline="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 Zeilenabstand 13 </a:t>
            </a:r>
            <a:r>
              <a:rPr lang="de-DE" sz="1000" spc="1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a:t>
            </a:r>
            <a:r>
              <a:rPr lang="de-DE" sz="1000" spc="10" baseline="0" dirty="0">
                <a:solidFill>
                  <a:srgbClr val="083566"/>
                </a:solidFill>
                <a:latin typeface="Arial" panose="020B0604020202020204" pitchFamily="34" charset="0"/>
                <a:cs typeface="Arial" panose="020B0604020202020204" pitchFamily="34" charset="0"/>
              </a:rPr>
              <a:t> </a:t>
            </a:r>
            <a:endParaRPr lang="de-DE" sz="1000" spc="10" dirty="0">
              <a:solidFill>
                <a:srgbClr val="083566"/>
              </a:solidFill>
              <a:latin typeface="Arial" panose="020B0604020202020204" pitchFamily="34" charset="0"/>
              <a:cs typeface="Arial" panose="020B0604020202020204" pitchFamily="34" charset="0"/>
            </a:endParaRPr>
          </a:p>
        </p:txBody>
      </p:sp>
      <p:sp>
        <p:nvSpPr>
          <p:cNvPr id="21" name="Titel 1">
            <a:extLst>
              <a:ext uri="{FF2B5EF4-FFF2-40B4-BE49-F238E27FC236}">
                <a16:creationId xmlns:a16="http://schemas.microsoft.com/office/drawing/2014/main" id="{630438B6-15B4-6DD4-E3B8-F4AF70B802B0}"/>
              </a:ext>
            </a:extLst>
          </p:cNvPr>
          <p:cNvSpPr txBox="1">
            <a:spLocks/>
          </p:cNvSpPr>
          <p:nvPr/>
        </p:nvSpPr>
        <p:spPr>
          <a:xfrm>
            <a:off x="344489" y="4171950"/>
            <a:ext cx="3998912" cy="26917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100"/>
              </a:lnSpc>
            </a:pPr>
            <a:r>
              <a:rPr lang="de-DE" sz="800" spc="10" baseline="0" dirty="0">
                <a:solidFill>
                  <a:srgbClr val="083566"/>
                </a:solidFill>
                <a:latin typeface="Arial" panose="020B0604020202020204" pitchFamily="34" charset="0"/>
                <a:cs typeface="Arial" panose="020B0604020202020204" pitchFamily="34" charset="0"/>
              </a:rPr>
              <a:t>Größe 8, Zeichenabstand 0,1 </a:t>
            </a:r>
            <a:r>
              <a:rPr lang="de-DE" sz="800" spc="10" baseline="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 Zeilenabstand 11 </a:t>
            </a:r>
            <a:r>
              <a:rPr lang="de-DE" sz="800" spc="1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a:t>
            </a:r>
            <a:r>
              <a:rPr lang="de-DE" sz="800" spc="10" baseline="0" dirty="0">
                <a:solidFill>
                  <a:srgbClr val="083566"/>
                </a:solidFill>
                <a:latin typeface="Arial" panose="020B0604020202020204" pitchFamily="34" charset="0"/>
                <a:cs typeface="Arial" panose="020B0604020202020204" pitchFamily="34" charset="0"/>
              </a:rPr>
              <a:t> </a:t>
            </a:r>
          </a:p>
          <a:p>
            <a:pPr>
              <a:lnSpc>
                <a:spcPts val="1100"/>
              </a:lnSpc>
            </a:pPr>
            <a:r>
              <a:rPr lang="de-DE" sz="800" spc="10" baseline="0" dirty="0">
                <a:solidFill>
                  <a:srgbClr val="083566"/>
                </a:solidFill>
                <a:latin typeface="Arial" panose="020B0604020202020204" pitchFamily="34" charset="0"/>
                <a:cs typeface="Arial" panose="020B0604020202020204" pitchFamily="34" charset="0"/>
              </a:rPr>
              <a:t>Größe 8, Zeichenabstand 0,1 </a:t>
            </a:r>
            <a:r>
              <a:rPr lang="de-DE" sz="800" spc="10" baseline="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 Zeilenabstand 11 </a:t>
            </a:r>
            <a:r>
              <a:rPr lang="de-DE" sz="800" spc="1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a:t>
            </a:r>
            <a:r>
              <a:rPr lang="de-DE" sz="800" spc="10" baseline="0" dirty="0">
                <a:solidFill>
                  <a:srgbClr val="083566"/>
                </a:solidFill>
                <a:latin typeface="Arial" panose="020B0604020202020204" pitchFamily="34" charset="0"/>
                <a:cs typeface="Arial" panose="020B0604020202020204" pitchFamily="34" charset="0"/>
              </a:rPr>
              <a:t> </a:t>
            </a:r>
            <a:endParaRPr lang="de-DE" sz="800" spc="10" dirty="0">
              <a:solidFill>
                <a:srgbClr val="0835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48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693E7-39C5-07C7-9C67-EB901E42D9D5}"/>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PRIVAT- UND MITARBEITERUMZUG</a:t>
            </a:r>
          </a:p>
        </p:txBody>
      </p:sp>
      <p:sp>
        <p:nvSpPr>
          <p:cNvPr id="57" name="object 110">
            <a:extLst>
              <a:ext uri="{FF2B5EF4-FFF2-40B4-BE49-F238E27FC236}">
                <a16:creationId xmlns:a16="http://schemas.microsoft.com/office/drawing/2014/main" id="{C464B847-8A22-1485-EC76-8649E98B264B}"/>
              </a:ext>
            </a:extLst>
          </p:cNvPr>
          <p:cNvSpPr/>
          <p:nvPr/>
        </p:nvSpPr>
        <p:spPr>
          <a:xfrm>
            <a:off x="1505912" y="3646090"/>
            <a:ext cx="1676764" cy="511173"/>
          </a:xfrm>
          <a:custGeom>
            <a:avLst/>
            <a:gdLst/>
            <a:ahLst/>
            <a:cxnLst/>
            <a:rect l="l" t="t" r="r" b="b"/>
            <a:pathLst>
              <a:path w="3686809" h="1123950">
                <a:moveTo>
                  <a:pt x="3686411" y="0"/>
                </a:moveTo>
                <a:lnTo>
                  <a:pt x="0" y="0"/>
                </a:lnTo>
                <a:lnTo>
                  <a:pt x="0" y="1123944"/>
                </a:lnTo>
                <a:lnTo>
                  <a:pt x="3686411" y="1123944"/>
                </a:lnTo>
                <a:lnTo>
                  <a:pt x="3686411" y="0"/>
                </a:lnTo>
                <a:close/>
              </a:path>
            </a:pathLst>
          </a:custGeom>
          <a:solidFill>
            <a:srgbClr val="083566"/>
          </a:solidFill>
        </p:spPr>
        <p:txBody>
          <a:bodyPr wrap="square" lIns="0" tIns="0" rIns="0" bIns="0" rtlCol="0"/>
          <a:lstStyle/>
          <a:p>
            <a:endParaRPr/>
          </a:p>
        </p:txBody>
      </p:sp>
      <p:sp>
        <p:nvSpPr>
          <p:cNvPr id="58" name="object 111">
            <a:extLst>
              <a:ext uri="{FF2B5EF4-FFF2-40B4-BE49-F238E27FC236}">
                <a16:creationId xmlns:a16="http://schemas.microsoft.com/office/drawing/2014/main" id="{F47D3BF7-BF74-B861-D1A3-0E7D039696EB}"/>
              </a:ext>
            </a:extLst>
          </p:cNvPr>
          <p:cNvSpPr txBox="1"/>
          <p:nvPr/>
        </p:nvSpPr>
        <p:spPr>
          <a:xfrm>
            <a:off x="1505912" y="3765245"/>
            <a:ext cx="1676763" cy="251710"/>
          </a:xfrm>
          <a:prstGeom prst="rect">
            <a:avLst/>
          </a:prstGeom>
        </p:spPr>
        <p:txBody>
          <a:bodyPr vert="horz" wrap="square" lIns="0" tIns="6642" rIns="0" bIns="0" rtlCol="0">
            <a:spAutoFit/>
          </a:bodyPr>
          <a:lstStyle/>
          <a:p>
            <a:pPr marL="5776" algn="ctr">
              <a:spcBef>
                <a:spcPts val="52"/>
              </a:spcBef>
            </a:pPr>
            <a:r>
              <a:rPr sz="1600" spc="10" dirty="0">
                <a:solidFill>
                  <a:srgbClr val="FFFFFF"/>
                </a:solidFill>
                <a:latin typeface="Arial" panose="020B0604020202020204" pitchFamily="34" charset="0"/>
                <a:cs typeface="Arial" panose="020B0604020202020204" pitchFamily="34" charset="0"/>
              </a:rPr>
              <a:t>Abgangsort</a:t>
            </a:r>
            <a:endParaRPr sz="1600" spc="10" dirty="0">
              <a:latin typeface="Arial" panose="020B0604020202020204" pitchFamily="34" charset="0"/>
              <a:cs typeface="Arial" panose="020B0604020202020204" pitchFamily="34" charset="0"/>
            </a:endParaRPr>
          </a:p>
        </p:txBody>
      </p:sp>
      <p:sp>
        <p:nvSpPr>
          <p:cNvPr id="59" name="object 112">
            <a:extLst>
              <a:ext uri="{FF2B5EF4-FFF2-40B4-BE49-F238E27FC236}">
                <a16:creationId xmlns:a16="http://schemas.microsoft.com/office/drawing/2014/main" id="{58DE12D5-FBF8-B501-18C8-6213C4292FCC}"/>
              </a:ext>
            </a:extLst>
          </p:cNvPr>
          <p:cNvSpPr/>
          <p:nvPr/>
        </p:nvSpPr>
        <p:spPr>
          <a:xfrm>
            <a:off x="6683254" y="3646090"/>
            <a:ext cx="1676764" cy="511173"/>
          </a:xfrm>
          <a:custGeom>
            <a:avLst/>
            <a:gdLst/>
            <a:ahLst/>
            <a:cxnLst/>
            <a:rect l="l" t="t" r="r" b="b"/>
            <a:pathLst>
              <a:path w="3686809" h="1123950">
                <a:moveTo>
                  <a:pt x="3686411" y="0"/>
                </a:moveTo>
                <a:lnTo>
                  <a:pt x="0" y="0"/>
                </a:lnTo>
                <a:lnTo>
                  <a:pt x="0" y="1123944"/>
                </a:lnTo>
                <a:lnTo>
                  <a:pt x="3686411" y="1123944"/>
                </a:lnTo>
                <a:lnTo>
                  <a:pt x="3686411" y="0"/>
                </a:lnTo>
                <a:close/>
              </a:path>
            </a:pathLst>
          </a:custGeom>
          <a:solidFill>
            <a:srgbClr val="083566"/>
          </a:solidFill>
        </p:spPr>
        <p:txBody>
          <a:bodyPr wrap="square" lIns="0" tIns="0" rIns="0" bIns="0" rtlCol="0"/>
          <a:lstStyle/>
          <a:p>
            <a:endParaRPr/>
          </a:p>
        </p:txBody>
      </p:sp>
      <p:sp>
        <p:nvSpPr>
          <p:cNvPr id="60" name="object 113">
            <a:extLst>
              <a:ext uri="{FF2B5EF4-FFF2-40B4-BE49-F238E27FC236}">
                <a16:creationId xmlns:a16="http://schemas.microsoft.com/office/drawing/2014/main" id="{0E846A27-E859-3710-5738-0AE8C9A8BA66}"/>
              </a:ext>
            </a:extLst>
          </p:cNvPr>
          <p:cNvSpPr txBox="1"/>
          <p:nvPr/>
        </p:nvSpPr>
        <p:spPr>
          <a:xfrm>
            <a:off x="6683253" y="3765245"/>
            <a:ext cx="1659724" cy="251710"/>
          </a:xfrm>
          <a:prstGeom prst="rect">
            <a:avLst/>
          </a:prstGeom>
        </p:spPr>
        <p:txBody>
          <a:bodyPr vert="horz" wrap="square" lIns="0" tIns="6642" rIns="0" bIns="0" rtlCol="0">
            <a:spAutoFit/>
          </a:bodyPr>
          <a:lstStyle/>
          <a:p>
            <a:pPr marL="5776" algn="ctr">
              <a:spcBef>
                <a:spcPts val="52"/>
              </a:spcBef>
            </a:pPr>
            <a:r>
              <a:rPr lang="de-DE" sz="1600" spc="10" dirty="0">
                <a:solidFill>
                  <a:srgbClr val="FFFFFF"/>
                </a:solidFill>
                <a:latin typeface="Arial" panose="020B0604020202020204" pitchFamily="34" charset="0"/>
                <a:cs typeface="Arial" panose="020B0604020202020204" pitchFamily="34" charset="0"/>
              </a:rPr>
              <a:t>Zielort</a:t>
            </a:r>
          </a:p>
        </p:txBody>
      </p:sp>
      <p:sp>
        <p:nvSpPr>
          <p:cNvPr id="61" name="object 114">
            <a:extLst>
              <a:ext uri="{FF2B5EF4-FFF2-40B4-BE49-F238E27FC236}">
                <a16:creationId xmlns:a16="http://schemas.microsoft.com/office/drawing/2014/main" id="{71ADE7E8-5B61-D4C5-8174-084A5EB9A294}"/>
              </a:ext>
            </a:extLst>
          </p:cNvPr>
          <p:cNvSpPr txBox="1"/>
          <p:nvPr/>
        </p:nvSpPr>
        <p:spPr>
          <a:xfrm>
            <a:off x="1000985" y="1937538"/>
            <a:ext cx="1737459" cy="1684818"/>
          </a:xfrm>
          <a:prstGeom prst="rect">
            <a:avLst/>
          </a:prstGeom>
        </p:spPr>
        <p:txBody>
          <a:bodyPr vert="horz" wrap="square" lIns="0" tIns="5776" rIns="0" bIns="0" rtlCol="0">
            <a:spAutoFit/>
          </a:bodyPr>
          <a:lstStyle/>
          <a:p>
            <a:pPr marL="144000" marR="526768" indent="-144110">
              <a:lnSpc>
                <a:spcPts val="1300"/>
              </a:lnSpc>
              <a:spcBef>
                <a:spcPts val="45"/>
              </a:spcBef>
              <a:buChar char="•"/>
              <a:tabLst>
                <a:tab pos="149597" algn="l"/>
                <a:tab pos="149886" algn="l"/>
              </a:tabLst>
            </a:pPr>
            <a:r>
              <a:rPr sz="1000" spc="10" dirty="0">
                <a:latin typeface="Arial" panose="020B0604020202020204" pitchFamily="34" charset="0"/>
                <a:cs typeface="Arial" panose="020B0604020202020204" pitchFamily="34" charset="0"/>
              </a:rPr>
              <a:t>Besichtigung  mit Umzugsberatung</a:t>
            </a:r>
          </a:p>
          <a:p>
            <a:pPr marL="144000" indent="-144110">
              <a:lnSpc>
                <a:spcPts val="1300"/>
              </a:lnSpc>
              <a:spcBef>
                <a:spcPts val="666"/>
              </a:spcBef>
              <a:buChar char="•"/>
              <a:tabLst>
                <a:tab pos="149597" algn="l"/>
                <a:tab pos="149886" algn="l"/>
              </a:tabLst>
            </a:pPr>
            <a:r>
              <a:rPr sz="1000" spc="10" dirty="0">
                <a:latin typeface="Arial" panose="020B0604020202020204" pitchFamily="34" charset="0"/>
                <a:cs typeface="Arial" panose="020B0604020202020204" pitchFamily="34" charset="0"/>
              </a:rPr>
              <a:t>Termin- und</a:t>
            </a:r>
          </a:p>
          <a:p>
            <a:pPr marL="144000">
              <a:lnSpc>
                <a:spcPts val="1300"/>
              </a:lnSpc>
              <a:spcBef>
                <a:spcPts val="98"/>
              </a:spcBef>
            </a:pPr>
            <a:r>
              <a:rPr sz="1000" spc="10" dirty="0">
                <a:latin typeface="Arial" panose="020B0604020202020204" pitchFamily="34" charset="0"/>
                <a:cs typeface="Arial" panose="020B0604020202020204" pitchFamily="34" charset="0"/>
              </a:rPr>
              <a:t>Transportkoordination</a:t>
            </a:r>
          </a:p>
          <a:p>
            <a:pPr marL="144000" marR="2310" indent="-144110">
              <a:lnSpc>
                <a:spcPts val="1300"/>
              </a:lnSpc>
              <a:spcBef>
                <a:spcPts val="566"/>
              </a:spcBef>
              <a:buChar char="•"/>
              <a:tabLst>
                <a:tab pos="149597" algn="l"/>
                <a:tab pos="149886" algn="l"/>
              </a:tabLst>
            </a:pPr>
            <a:r>
              <a:rPr sz="1000" spc="10" dirty="0">
                <a:latin typeface="Arial" panose="020B0604020202020204" pitchFamily="34" charset="0"/>
                <a:cs typeface="Arial" panose="020B0604020202020204" pitchFamily="34" charset="0"/>
              </a:rPr>
              <a:t>Verpacken und Laden des Umzugsgutes</a:t>
            </a:r>
          </a:p>
          <a:p>
            <a:pPr marL="144000" indent="-144110">
              <a:lnSpc>
                <a:spcPts val="1300"/>
              </a:lnSpc>
              <a:spcBef>
                <a:spcPts val="666"/>
              </a:spcBef>
              <a:buChar char="•"/>
              <a:tabLst>
                <a:tab pos="149597" algn="l"/>
                <a:tab pos="149886" algn="l"/>
              </a:tabLst>
            </a:pPr>
            <a:r>
              <a:rPr sz="1000" spc="10" dirty="0">
                <a:latin typeface="Arial" panose="020B0604020202020204" pitchFamily="34" charset="0"/>
                <a:cs typeface="Arial" panose="020B0604020202020204" pitchFamily="34" charset="0"/>
              </a:rPr>
              <a:t>Exportabwicklung</a:t>
            </a:r>
          </a:p>
          <a:p>
            <a:pPr marL="144000" indent="-144110">
              <a:lnSpc>
                <a:spcPts val="1300"/>
              </a:lnSpc>
              <a:spcBef>
                <a:spcPts val="666"/>
              </a:spcBef>
              <a:buChar char="•"/>
              <a:tabLst>
                <a:tab pos="149597" algn="l"/>
                <a:tab pos="149886" algn="l"/>
              </a:tabLst>
            </a:pPr>
            <a:r>
              <a:rPr sz="1000" spc="10" dirty="0">
                <a:latin typeface="Arial" panose="020B0604020202020204" pitchFamily="34" charset="0"/>
                <a:cs typeface="Arial" panose="020B0604020202020204" pitchFamily="34" charset="0"/>
              </a:rPr>
              <a:t>Transportversicherung</a:t>
            </a:r>
          </a:p>
        </p:txBody>
      </p:sp>
      <p:sp>
        <p:nvSpPr>
          <p:cNvPr id="63" name="object 116">
            <a:extLst>
              <a:ext uri="{FF2B5EF4-FFF2-40B4-BE49-F238E27FC236}">
                <a16:creationId xmlns:a16="http://schemas.microsoft.com/office/drawing/2014/main" id="{9F918D8F-E4EC-4515-6C0D-086708578D11}"/>
              </a:ext>
            </a:extLst>
          </p:cNvPr>
          <p:cNvSpPr/>
          <p:nvPr/>
        </p:nvSpPr>
        <p:spPr>
          <a:xfrm>
            <a:off x="894008" y="1879579"/>
            <a:ext cx="1936682" cy="1894518"/>
          </a:xfrm>
          <a:custGeom>
            <a:avLst/>
            <a:gdLst/>
            <a:ahLst/>
            <a:cxnLst/>
            <a:rect l="l" t="t" r="r" b="b"/>
            <a:pathLst>
              <a:path w="4258310" h="4165600">
                <a:moveTo>
                  <a:pt x="0" y="4165161"/>
                </a:moveTo>
                <a:lnTo>
                  <a:pt x="4258163" y="4165161"/>
                </a:lnTo>
                <a:lnTo>
                  <a:pt x="4258163" y="0"/>
                </a:lnTo>
                <a:lnTo>
                  <a:pt x="0" y="0"/>
                </a:lnTo>
                <a:lnTo>
                  <a:pt x="0" y="4165161"/>
                </a:lnTo>
                <a:close/>
              </a:path>
            </a:pathLst>
          </a:custGeom>
          <a:ln w="20941">
            <a:solidFill>
              <a:srgbClr val="083566"/>
            </a:solidFill>
          </a:ln>
        </p:spPr>
        <p:txBody>
          <a:bodyPr wrap="square" lIns="0" tIns="0" rIns="0" bIns="0" rtlCol="0"/>
          <a:lstStyle/>
          <a:p>
            <a:endParaRPr dirty="0">
              <a:highlight>
                <a:srgbClr val="083566"/>
              </a:highlight>
            </a:endParaRPr>
          </a:p>
        </p:txBody>
      </p:sp>
      <p:sp>
        <p:nvSpPr>
          <p:cNvPr id="64" name="object 117">
            <a:extLst>
              <a:ext uri="{FF2B5EF4-FFF2-40B4-BE49-F238E27FC236}">
                <a16:creationId xmlns:a16="http://schemas.microsoft.com/office/drawing/2014/main" id="{7B1B920A-5377-F393-8FFB-E2177C45F957}"/>
              </a:ext>
            </a:extLst>
          </p:cNvPr>
          <p:cNvSpPr/>
          <p:nvPr/>
        </p:nvSpPr>
        <p:spPr>
          <a:xfrm>
            <a:off x="2908421" y="2710491"/>
            <a:ext cx="518104" cy="0"/>
          </a:xfrm>
          <a:custGeom>
            <a:avLst/>
            <a:gdLst/>
            <a:ahLst/>
            <a:cxnLst/>
            <a:rect l="l" t="t" r="r" b="b"/>
            <a:pathLst>
              <a:path w="1139190">
                <a:moveTo>
                  <a:pt x="0" y="0"/>
                </a:moveTo>
                <a:lnTo>
                  <a:pt x="1138656" y="0"/>
                </a:lnTo>
              </a:path>
            </a:pathLst>
          </a:custGeom>
          <a:ln w="20941">
            <a:solidFill>
              <a:srgbClr val="083566"/>
            </a:solidFill>
          </a:ln>
        </p:spPr>
        <p:txBody>
          <a:bodyPr wrap="square" lIns="0" tIns="0" rIns="0" bIns="0" rtlCol="0"/>
          <a:lstStyle/>
          <a:p>
            <a:endParaRPr>
              <a:highlight>
                <a:srgbClr val="083566"/>
              </a:highlight>
            </a:endParaRPr>
          </a:p>
        </p:txBody>
      </p:sp>
      <p:sp>
        <p:nvSpPr>
          <p:cNvPr id="65" name="object 118">
            <a:extLst>
              <a:ext uri="{FF2B5EF4-FFF2-40B4-BE49-F238E27FC236}">
                <a16:creationId xmlns:a16="http://schemas.microsoft.com/office/drawing/2014/main" id="{BAB8244F-E6E3-8D92-1172-64088DCABBE7}"/>
              </a:ext>
            </a:extLst>
          </p:cNvPr>
          <p:cNvSpPr/>
          <p:nvPr/>
        </p:nvSpPr>
        <p:spPr>
          <a:xfrm>
            <a:off x="3151708" y="2707394"/>
            <a:ext cx="271759" cy="271759"/>
          </a:xfrm>
          <a:custGeom>
            <a:avLst/>
            <a:gdLst/>
            <a:ahLst/>
            <a:cxnLst/>
            <a:rect l="l" t="t" r="r" b="b"/>
            <a:pathLst>
              <a:path w="597534" h="597534">
                <a:moveTo>
                  <a:pt x="597332" y="0"/>
                </a:moveTo>
                <a:lnTo>
                  <a:pt x="0" y="597332"/>
                </a:lnTo>
              </a:path>
            </a:pathLst>
          </a:custGeom>
          <a:ln w="20941">
            <a:solidFill>
              <a:srgbClr val="083566"/>
            </a:solidFill>
          </a:ln>
        </p:spPr>
        <p:txBody>
          <a:bodyPr wrap="square" lIns="0" tIns="0" rIns="0" bIns="0" rtlCol="0"/>
          <a:lstStyle/>
          <a:p>
            <a:endParaRPr>
              <a:highlight>
                <a:srgbClr val="083566"/>
              </a:highlight>
            </a:endParaRPr>
          </a:p>
        </p:txBody>
      </p:sp>
      <p:sp>
        <p:nvSpPr>
          <p:cNvPr id="66" name="object 119">
            <a:extLst>
              <a:ext uri="{FF2B5EF4-FFF2-40B4-BE49-F238E27FC236}">
                <a16:creationId xmlns:a16="http://schemas.microsoft.com/office/drawing/2014/main" id="{70F2C49B-33E7-5D36-04B3-C35653CB04B5}"/>
              </a:ext>
            </a:extLst>
          </p:cNvPr>
          <p:cNvSpPr/>
          <p:nvPr/>
        </p:nvSpPr>
        <p:spPr>
          <a:xfrm>
            <a:off x="3151708" y="2441684"/>
            <a:ext cx="271759" cy="271759"/>
          </a:xfrm>
          <a:custGeom>
            <a:avLst/>
            <a:gdLst/>
            <a:ahLst/>
            <a:cxnLst/>
            <a:rect l="l" t="t" r="r" b="b"/>
            <a:pathLst>
              <a:path w="597534" h="597535">
                <a:moveTo>
                  <a:pt x="597332" y="597332"/>
                </a:moveTo>
                <a:lnTo>
                  <a:pt x="0" y="0"/>
                </a:lnTo>
              </a:path>
            </a:pathLst>
          </a:custGeom>
          <a:ln w="20941">
            <a:solidFill>
              <a:srgbClr val="083566"/>
            </a:solidFill>
          </a:ln>
        </p:spPr>
        <p:txBody>
          <a:bodyPr wrap="square" lIns="0" tIns="0" rIns="0" bIns="0" rtlCol="0"/>
          <a:lstStyle/>
          <a:p>
            <a:endParaRPr>
              <a:highlight>
                <a:srgbClr val="083566"/>
              </a:highlight>
            </a:endParaRPr>
          </a:p>
        </p:txBody>
      </p:sp>
      <p:sp>
        <p:nvSpPr>
          <p:cNvPr id="67" name="object 120">
            <a:extLst>
              <a:ext uri="{FF2B5EF4-FFF2-40B4-BE49-F238E27FC236}">
                <a16:creationId xmlns:a16="http://schemas.microsoft.com/office/drawing/2014/main" id="{31D82B72-773A-3310-8F08-808075906489}"/>
              </a:ext>
            </a:extLst>
          </p:cNvPr>
          <p:cNvSpPr txBox="1"/>
          <p:nvPr/>
        </p:nvSpPr>
        <p:spPr>
          <a:xfrm>
            <a:off x="3599541" y="2190750"/>
            <a:ext cx="1755606" cy="1570684"/>
          </a:xfrm>
          <a:prstGeom prst="rect">
            <a:avLst/>
          </a:prstGeom>
        </p:spPr>
        <p:txBody>
          <a:bodyPr vert="horz" wrap="square" lIns="0" tIns="5776" rIns="0" bIns="0" rtlCol="0">
            <a:spAutoFit/>
          </a:bodyPr>
          <a:lstStyle/>
          <a:p>
            <a:pPr marL="144000" marR="2310" indent="-144110">
              <a:lnSpc>
                <a:spcPts val="1300"/>
              </a:lnSpc>
              <a:spcBef>
                <a:spcPts val="45"/>
              </a:spcBef>
              <a:buChar char="•"/>
              <a:tabLst>
                <a:tab pos="149597" algn="l"/>
                <a:tab pos="149886" algn="l"/>
              </a:tabLst>
            </a:pPr>
            <a:r>
              <a:rPr sz="1000" spc="10" dirty="0">
                <a:latin typeface="Arial" panose="020B0604020202020204" pitchFamily="34" charset="0"/>
                <a:cs typeface="Arial" panose="020B0604020202020204" pitchFamily="34" charset="0"/>
              </a:rPr>
              <a:t>Transport von der Wohnung oder dem Haus</a:t>
            </a:r>
          </a:p>
          <a:p>
            <a:pPr marL="144000" marR="226418" indent="-144110">
              <a:lnSpc>
                <a:spcPts val="1300"/>
              </a:lnSpc>
              <a:spcBef>
                <a:spcPts val="566"/>
              </a:spcBef>
              <a:buChar char="•"/>
              <a:tabLst>
                <a:tab pos="149597" algn="l"/>
                <a:tab pos="149886" algn="l"/>
              </a:tabLst>
            </a:pPr>
            <a:r>
              <a:rPr sz="1000" spc="10" dirty="0">
                <a:latin typeface="Arial" panose="020B0604020202020204" pitchFamily="34" charset="0"/>
                <a:cs typeface="Arial" panose="020B0604020202020204" pitchFamily="34" charset="0"/>
              </a:rPr>
              <a:t>Transportweg: See, Luft oder Straße</a:t>
            </a:r>
          </a:p>
          <a:p>
            <a:pPr marL="144000" indent="-144110">
              <a:lnSpc>
                <a:spcPts val="1300"/>
              </a:lnSpc>
              <a:spcBef>
                <a:spcPts val="666"/>
              </a:spcBef>
              <a:buChar char="•"/>
              <a:tabLst>
                <a:tab pos="149597" algn="l"/>
                <a:tab pos="149886" algn="l"/>
              </a:tabLst>
            </a:pPr>
            <a:r>
              <a:rPr sz="1000" spc="10" dirty="0">
                <a:latin typeface="Arial" panose="020B0604020202020204" pitchFamily="34" charset="0"/>
                <a:cs typeface="Arial" panose="020B0604020202020204" pitchFamily="34" charset="0"/>
              </a:rPr>
              <a:t>Zwischenlagerung</a:t>
            </a:r>
          </a:p>
          <a:p>
            <a:pPr marL="144000" marR="259629" indent="-144110">
              <a:lnSpc>
                <a:spcPts val="1300"/>
              </a:lnSpc>
              <a:spcBef>
                <a:spcPts val="566"/>
              </a:spcBef>
              <a:buChar char="•"/>
              <a:tabLst>
                <a:tab pos="149597" algn="l"/>
                <a:tab pos="149886" algn="l"/>
              </a:tabLst>
            </a:pPr>
            <a:r>
              <a:rPr sz="1000" spc="10" dirty="0">
                <a:latin typeface="Arial" panose="020B0604020202020204" pitchFamily="34" charset="0"/>
                <a:cs typeface="Arial" panose="020B0604020202020204" pitchFamily="34" charset="0"/>
              </a:rPr>
              <a:t>Transport zur Wohnung oder dem Haus</a:t>
            </a:r>
          </a:p>
        </p:txBody>
      </p:sp>
      <p:sp>
        <p:nvSpPr>
          <p:cNvPr id="68" name="object 121">
            <a:extLst>
              <a:ext uri="{FF2B5EF4-FFF2-40B4-BE49-F238E27FC236}">
                <a16:creationId xmlns:a16="http://schemas.microsoft.com/office/drawing/2014/main" id="{5AE7588A-DCFB-6E3B-9FAB-AAFA4F6C4077}"/>
              </a:ext>
            </a:extLst>
          </p:cNvPr>
          <p:cNvSpPr/>
          <p:nvPr/>
        </p:nvSpPr>
        <p:spPr>
          <a:xfrm>
            <a:off x="3492565" y="1879579"/>
            <a:ext cx="1936682" cy="1894518"/>
          </a:xfrm>
          <a:custGeom>
            <a:avLst/>
            <a:gdLst/>
            <a:ahLst/>
            <a:cxnLst/>
            <a:rect l="l" t="t" r="r" b="b"/>
            <a:pathLst>
              <a:path w="4258309" h="4165600">
                <a:moveTo>
                  <a:pt x="0" y="4165161"/>
                </a:moveTo>
                <a:lnTo>
                  <a:pt x="4258163" y="4165161"/>
                </a:lnTo>
                <a:lnTo>
                  <a:pt x="4258163" y="0"/>
                </a:lnTo>
                <a:lnTo>
                  <a:pt x="0" y="0"/>
                </a:lnTo>
                <a:lnTo>
                  <a:pt x="0" y="4165161"/>
                </a:lnTo>
                <a:close/>
              </a:path>
            </a:pathLst>
          </a:custGeom>
          <a:ln w="20941">
            <a:solidFill>
              <a:srgbClr val="083566"/>
            </a:solidFill>
          </a:ln>
        </p:spPr>
        <p:txBody>
          <a:bodyPr wrap="square" lIns="0" tIns="0" rIns="0" bIns="0" rtlCol="0"/>
          <a:lstStyle/>
          <a:p>
            <a:endParaRPr dirty="0">
              <a:highlight>
                <a:srgbClr val="083566"/>
              </a:highlight>
            </a:endParaRPr>
          </a:p>
        </p:txBody>
      </p:sp>
      <p:sp>
        <p:nvSpPr>
          <p:cNvPr id="69" name="object 122">
            <a:extLst>
              <a:ext uri="{FF2B5EF4-FFF2-40B4-BE49-F238E27FC236}">
                <a16:creationId xmlns:a16="http://schemas.microsoft.com/office/drawing/2014/main" id="{3C50186B-1A53-B796-352D-871F407BACA1}"/>
              </a:ext>
            </a:extLst>
          </p:cNvPr>
          <p:cNvSpPr txBox="1"/>
          <p:nvPr/>
        </p:nvSpPr>
        <p:spPr>
          <a:xfrm>
            <a:off x="6198097" y="2166961"/>
            <a:ext cx="1659725" cy="1091872"/>
          </a:xfrm>
          <a:prstGeom prst="rect">
            <a:avLst/>
          </a:prstGeom>
        </p:spPr>
        <p:txBody>
          <a:bodyPr vert="horz" wrap="square" lIns="0" tIns="90394" rIns="0" bIns="0" rtlCol="0">
            <a:spAutoFit/>
          </a:bodyPr>
          <a:lstStyle/>
          <a:p>
            <a:pPr marL="144000" indent="-144110">
              <a:lnSpc>
                <a:spcPts val="1300"/>
              </a:lnSpc>
              <a:spcBef>
                <a:spcPts val="712"/>
              </a:spcBef>
              <a:buChar char="•"/>
              <a:tabLst>
                <a:tab pos="149597" algn="l"/>
                <a:tab pos="149886" algn="l"/>
              </a:tabLst>
            </a:pPr>
            <a:r>
              <a:rPr sz="1000" spc="10" dirty="0">
                <a:latin typeface="Arial" panose="020B0604020202020204" pitchFamily="34" charset="0"/>
                <a:cs typeface="Arial" panose="020B0604020202020204" pitchFamily="34" charset="0"/>
              </a:rPr>
              <a:t>Lagerung</a:t>
            </a:r>
          </a:p>
          <a:p>
            <a:pPr marL="144000" marR="2310" indent="-144110">
              <a:lnSpc>
                <a:spcPts val="1300"/>
              </a:lnSpc>
              <a:spcBef>
                <a:spcPts val="566"/>
              </a:spcBef>
              <a:buChar char="•"/>
              <a:tabLst>
                <a:tab pos="149597" algn="l"/>
                <a:tab pos="149886" algn="l"/>
              </a:tabLst>
            </a:pPr>
            <a:r>
              <a:rPr sz="1000" spc="10" dirty="0">
                <a:latin typeface="Arial" panose="020B0604020202020204" pitchFamily="34" charset="0"/>
                <a:cs typeface="Arial" panose="020B0604020202020204" pitchFamily="34" charset="0"/>
              </a:rPr>
              <a:t>Transport und Ausladen in die neue Wohnung oder</a:t>
            </a:r>
          </a:p>
          <a:p>
            <a:pPr marL="144000">
              <a:lnSpc>
                <a:spcPts val="1300"/>
              </a:lnSpc>
              <a:spcBef>
                <a:spcPts val="98"/>
              </a:spcBef>
            </a:pPr>
            <a:r>
              <a:rPr sz="1000" spc="10" dirty="0">
                <a:latin typeface="Arial" panose="020B0604020202020204" pitchFamily="34" charset="0"/>
                <a:cs typeface="Arial" panose="020B0604020202020204" pitchFamily="34" charset="0"/>
              </a:rPr>
              <a:t>das neue Haus</a:t>
            </a:r>
          </a:p>
          <a:p>
            <a:pPr marL="144000" indent="-144110">
              <a:lnSpc>
                <a:spcPts val="1300"/>
              </a:lnSpc>
              <a:spcBef>
                <a:spcPts val="666"/>
              </a:spcBef>
              <a:buChar char="•"/>
              <a:tabLst>
                <a:tab pos="149597" algn="l"/>
                <a:tab pos="149886" algn="l"/>
              </a:tabLst>
            </a:pPr>
            <a:r>
              <a:rPr sz="1000" spc="10" dirty="0">
                <a:latin typeface="Arial" panose="020B0604020202020204" pitchFamily="34" charset="0"/>
                <a:cs typeface="Arial" panose="020B0604020202020204" pitchFamily="34" charset="0"/>
              </a:rPr>
              <a:t>Handwerkerservice</a:t>
            </a:r>
          </a:p>
        </p:txBody>
      </p:sp>
      <p:sp>
        <p:nvSpPr>
          <p:cNvPr id="70" name="object 123">
            <a:extLst>
              <a:ext uri="{FF2B5EF4-FFF2-40B4-BE49-F238E27FC236}">
                <a16:creationId xmlns:a16="http://schemas.microsoft.com/office/drawing/2014/main" id="{A35730A1-5B91-C750-AA1A-8A434E431164}"/>
              </a:ext>
            </a:extLst>
          </p:cNvPr>
          <p:cNvSpPr/>
          <p:nvPr/>
        </p:nvSpPr>
        <p:spPr>
          <a:xfrm>
            <a:off x="6091116" y="1879579"/>
            <a:ext cx="1936682" cy="1894518"/>
          </a:xfrm>
          <a:custGeom>
            <a:avLst/>
            <a:gdLst/>
            <a:ahLst/>
            <a:cxnLst/>
            <a:rect l="l" t="t" r="r" b="b"/>
            <a:pathLst>
              <a:path w="4258309" h="4165600">
                <a:moveTo>
                  <a:pt x="0" y="4165161"/>
                </a:moveTo>
                <a:lnTo>
                  <a:pt x="4258163" y="4165161"/>
                </a:lnTo>
                <a:lnTo>
                  <a:pt x="4258163" y="0"/>
                </a:lnTo>
                <a:lnTo>
                  <a:pt x="0" y="0"/>
                </a:lnTo>
                <a:lnTo>
                  <a:pt x="0" y="4165161"/>
                </a:lnTo>
                <a:close/>
              </a:path>
            </a:pathLst>
          </a:custGeom>
          <a:ln w="20941">
            <a:solidFill>
              <a:srgbClr val="083566"/>
            </a:solidFill>
          </a:ln>
        </p:spPr>
        <p:txBody>
          <a:bodyPr wrap="square" lIns="0" tIns="0" rIns="0" bIns="0" rtlCol="0"/>
          <a:lstStyle/>
          <a:p>
            <a:endParaRPr/>
          </a:p>
        </p:txBody>
      </p:sp>
      <p:sp>
        <p:nvSpPr>
          <p:cNvPr id="73" name="object 126">
            <a:extLst>
              <a:ext uri="{FF2B5EF4-FFF2-40B4-BE49-F238E27FC236}">
                <a16:creationId xmlns:a16="http://schemas.microsoft.com/office/drawing/2014/main" id="{5CD7ED2E-2CF2-767D-409D-224C255241B8}"/>
              </a:ext>
            </a:extLst>
          </p:cNvPr>
          <p:cNvSpPr/>
          <p:nvPr/>
        </p:nvSpPr>
        <p:spPr>
          <a:xfrm>
            <a:off x="5486335" y="2710491"/>
            <a:ext cx="518104" cy="0"/>
          </a:xfrm>
          <a:custGeom>
            <a:avLst/>
            <a:gdLst/>
            <a:ahLst/>
            <a:cxnLst/>
            <a:rect l="l" t="t" r="r" b="b"/>
            <a:pathLst>
              <a:path w="1139190">
                <a:moveTo>
                  <a:pt x="0" y="0"/>
                </a:moveTo>
                <a:lnTo>
                  <a:pt x="1138656" y="0"/>
                </a:lnTo>
              </a:path>
            </a:pathLst>
          </a:custGeom>
          <a:ln w="20941">
            <a:solidFill>
              <a:srgbClr val="083566"/>
            </a:solidFill>
          </a:ln>
        </p:spPr>
        <p:txBody>
          <a:bodyPr wrap="square" lIns="0" tIns="0" rIns="0" bIns="0" rtlCol="0"/>
          <a:lstStyle/>
          <a:p>
            <a:endParaRPr>
              <a:highlight>
                <a:srgbClr val="083566"/>
              </a:highlight>
            </a:endParaRPr>
          </a:p>
        </p:txBody>
      </p:sp>
      <p:sp>
        <p:nvSpPr>
          <p:cNvPr id="74" name="object 127">
            <a:extLst>
              <a:ext uri="{FF2B5EF4-FFF2-40B4-BE49-F238E27FC236}">
                <a16:creationId xmlns:a16="http://schemas.microsoft.com/office/drawing/2014/main" id="{D99D593C-145E-43AA-806F-8A2233006FE4}"/>
              </a:ext>
            </a:extLst>
          </p:cNvPr>
          <p:cNvSpPr/>
          <p:nvPr/>
        </p:nvSpPr>
        <p:spPr>
          <a:xfrm>
            <a:off x="5729623" y="2707394"/>
            <a:ext cx="271759" cy="271759"/>
          </a:xfrm>
          <a:custGeom>
            <a:avLst/>
            <a:gdLst/>
            <a:ahLst/>
            <a:cxnLst/>
            <a:rect l="l" t="t" r="r" b="b"/>
            <a:pathLst>
              <a:path w="597534" h="597534">
                <a:moveTo>
                  <a:pt x="597332" y="0"/>
                </a:moveTo>
                <a:lnTo>
                  <a:pt x="0" y="597332"/>
                </a:lnTo>
              </a:path>
            </a:pathLst>
          </a:custGeom>
          <a:ln w="20941">
            <a:solidFill>
              <a:srgbClr val="083566"/>
            </a:solidFill>
          </a:ln>
        </p:spPr>
        <p:txBody>
          <a:bodyPr wrap="square" lIns="0" tIns="0" rIns="0" bIns="0" rtlCol="0"/>
          <a:lstStyle/>
          <a:p>
            <a:endParaRPr>
              <a:highlight>
                <a:srgbClr val="083566"/>
              </a:highlight>
            </a:endParaRPr>
          </a:p>
        </p:txBody>
      </p:sp>
      <p:sp>
        <p:nvSpPr>
          <p:cNvPr id="75" name="object 128">
            <a:extLst>
              <a:ext uri="{FF2B5EF4-FFF2-40B4-BE49-F238E27FC236}">
                <a16:creationId xmlns:a16="http://schemas.microsoft.com/office/drawing/2014/main" id="{966C627A-A49B-49E2-02A2-C176E720B974}"/>
              </a:ext>
            </a:extLst>
          </p:cNvPr>
          <p:cNvSpPr/>
          <p:nvPr/>
        </p:nvSpPr>
        <p:spPr>
          <a:xfrm>
            <a:off x="5729623" y="2441684"/>
            <a:ext cx="271759" cy="271759"/>
          </a:xfrm>
          <a:custGeom>
            <a:avLst/>
            <a:gdLst/>
            <a:ahLst/>
            <a:cxnLst/>
            <a:rect l="l" t="t" r="r" b="b"/>
            <a:pathLst>
              <a:path w="597534" h="597535">
                <a:moveTo>
                  <a:pt x="597332" y="597332"/>
                </a:moveTo>
                <a:lnTo>
                  <a:pt x="0" y="0"/>
                </a:lnTo>
              </a:path>
            </a:pathLst>
          </a:custGeom>
          <a:ln w="20941">
            <a:solidFill>
              <a:srgbClr val="083566"/>
            </a:solidFill>
          </a:ln>
        </p:spPr>
        <p:txBody>
          <a:bodyPr wrap="square" lIns="0" tIns="0" rIns="0" bIns="0" rtlCol="0"/>
          <a:lstStyle/>
          <a:p>
            <a:endParaRPr>
              <a:highlight>
                <a:srgbClr val="083566"/>
              </a:highlight>
            </a:endParaRPr>
          </a:p>
        </p:txBody>
      </p:sp>
      <p:sp>
        <p:nvSpPr>
          <p:cNvPr id="77" name="Holder 6">
            <a:extLst>
              <a:ext uri="{FF2B5EF4-FFF2-40B4-BE49-F238E27FC236}">
                <a16:creationId xmlns:a16="http://schemas.microsoft.com/office/drawing/2014/main" id="{4282CA17-E799-C94F-DC29-F2A0319F8B7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20</a:t>
            </a:fld>
            <a:endParaRPr spc="-11" dirty="0">
              <a:latin typeface="Arial" panose="020B0604020202020204" pitchFamily="34" charset="0"/>
              <a:cs typeface="Arial" panose="020B0604020202020204" pitchFamily="34" charset="0"/>
            </a:endParaRPr>
          </a:p>
        </p:txBody>
      </p:sp>
      <p:sp>
        <p:nvSpPr>
          <p:cNvPr id="71" name="object 124">
            <a:extLst>
              <a:ext uri="{FF2B5EF4-FFF2-40B4-BE49-F238E27FC236}">
                <a16:creationId xmlns:a16="http://schemas.microsoft.com/office/drawing/2014/main" id="{0526615F-9524-0C20-8791-E1915538B668}"/>
              </a:ext>
            </a:extLst>
          </p:cNvPr>
          <p:cNvSpPr txBox="1"/>
          <p:nvPr/>
        </p:nvSpPr>
        <p:spPr>
          <a:xfrm>
            <a:off x="4096830" y="1494639"/>
            <a:ext cx="1676764" cy="499464"/>
          </a:xfrm>
          <a:prstGeom prst="rect">
            <a:avLst/>
          </a:prstGeom>
          <a:solidFill>
            <a:srgbClr val="083566"/>
          </a:solidFill>
        </p:spPr>
        <p:txBody>
          <a:bodyPr vert="horz" wrap="square" lIns="0" tIns="108000" rIns="0" bIns="125999" rtlCol="0">
            <a:spAutoFit/>
          </a:bodyPr>
          <a:lstStyle/>
          <a:p>
            <a:pPr marL="554781">
              <a:spcBef>
                <a:spcPts val="991"/>
              </a:spcBef>
            </a:pPr>
            <a:endParaRPr sz="1592" dirty="0">
              <a:latin typeface="Arial" panose="020B0604020202020204" pitchFamily="34" charset="0"/>
              <a:cs typeface="Arial" panose="020B0604020202020204" pitchFamily="34" charset="0"/>
            </a:endParaRPr>
          </a:p>
        </p:txBody>
      </p:sp>
      <p:sp>
        <p:nvSpPr>
          <p:cNvPr id="5" name="object 113">
            <a:extLst>
              <a:ext uri="{FF2B5EF4-FFF2-40B4-BE49-F238E27FC236}">
                <a16:creationId xmlns:a16="http://schemas.microsoft.com/office/drawing/2014/main" id="{D44CC027-698E-628F-40E7-ACC1D22B7D9D}"/>
              </a:ext>
            </a:extLst>
          </p:cNvPr>
          <p:cNvSpPr txBox="1"/>
          <p:nvPr/>
        </p:nvSpPr>
        <p:spPr>
          <a:xfrm>
            <a:off x="4096830" y="1586228"/>
            <a:ext cx="1676764" cy="251710"/>
          </a:xfrm>
          <a:prstGeom prst="rect">
            <a:avLst/>
          </a:prstGeom>
        </p:spPr>
        <p:txBody>
          <a:bodyPr vert="horz" wrap="square" lIns="0" tIns="6642" rIns="0" bIns="0" rtlCol="0">
            <a:spAutoFit/>
          </a:bodyPr>
          <a:lstStyle/>
          <a:p>
            <a:pPr marL="5776" algn="ctr">
              <a:spcBef>
                <a:spcPts val="52"/>
              </a:spcBef>
            </a:pPr>
            <a:r>
              <a:rPr lang="de-DE" sz="1600" spc="10" dirty="0">
                <a:solidFill>
                  <a:srgbClr val="FFFFFF"/>
                </a:solidFill>
                <a:latin typeface="Arial" panose="020B0604020202020204" pitchFamily="34" charset="0"/>
                <a:cs typeface="Arial" panose="020B0604020202020204" pitchFamily="34" charset="0"/>
              </a:rPr>
              <a:t>Fracht</a:t>
            </a:r>
          </a:p>
        </p:txBody>
      </p:sp>
    </p:spTree>
    <p:extLst>
      <p:ext uri="{BB962C8B-B14F-4D97-AF65-F5344CB8AC3E}">
        <p14:creationId xmlns:p14="http://schemas.microsoft.com/office/powerpoint/2010/main" val="31692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2AFA5-7999-A26F-BFFA-D95DAA8BF852}"/>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PRIVAT- UND MITARBEITERUMZUG</a:t>
            </a:r>
          </a:p>
        </p:txBody>
      </p:sp>
      <p:pic>
        <p:nvPicPr>
          <p:cNvPr id="3" name="object 110">
            <a:extLst>
              <a:ext uri="{FF2B5EF4-FFF2-40B4-BE49-F238E27FC236}">
                <a16:creationId xmlns:a16="http://schemas.microsoft.com/office/drawing/2014/main" id="{D599BC44-954D-1676-9559-2843E44D61F1}"/>
              </a:ext>
            </a:extLst>
          </p:cNvPr>
          <p:cNvPicPr/>
          <p:nvPr/>
        </p:nvPicPr>
        <p:blipFill>
          <a:blip r:embed="rId2" cstate="print"/>
          <a:stretch>
            <a:fillRect/>
          </a:stretch>
        </p:blipFill>
        <p:spPr>
          <a:xfrm>
            <a:off x="4874321" y="1182198"/>
            <a:ext cx="3469314" cy="3469316"/>
          </a:xfrm>
          <a:prstGeom prst="rect">
            <a:avLst/>
          </a:prstGeom>
        </p:spPr>
      </p:pic>
      <p:sp>
        <p:nvSpPr>
          <p:cNvPr id="4" name="object 111">
            <a:extLst>
              <a:ext uri="{FF2B5EF4-FFF2-40B4-BE49-F238E27FC236}">
                <a16:creationId xmlns:a16="http://schemas.microsoft.com/office/drawing/2014/main" id="{36F53B15-C745-D63A-399A-F4229D113436}"/>
              </a:ext>
            </a:extLst>
          </p:cNvPr>
          <p:cNvSpPr txBox="1"/>
          <p:nvPr/>
        </p:nvSpPr>
        <p:spPr>
          <a:xfrm>
            <a:off x="354519" y="1639196"/>
            <a:ext cx="4674681" cy="2350041"/>
          </a:xfrm>
          <a:prstGeom prst="rect">
            <a:avLst/>
          </a:prstGeom>
        </p:spPr>
        <p:txBody>
          <a:bodyPr vert="horz" wrap="square" lIns="0" tIns="6642" rIns="0" bIns="0" rtlCol="0">
            <a:spAutoFit/>
          </a:bodyPr>
          <a:lstStyle/>
          <a:p>
            <a:pPr marL="5776">
              <a:lnSpc>
                <a:spcPts val="1906"/>
              </a:lnSpc>
              <a:spcBef>
                <a:spcPts val="52"/>
              </a:spcBef>
            </a:pPr>
            <a:r>
              <a:rPr sz="1600" spc="10" dirty="0">
                <a:solidFill>
                  <a:srgbClr val="083566"/>
                </a:solidFill>
                <a:latin typeface="Arial" panose="020B0604020202020204" pitchFamily="34" charset="0"/>
                <a:cs typeface="Arial" panose="020B0604020202020204" pitchFamily="34" charset="0"/>
              </a:rPr>
              <a:t>IAM MITGLIEDSCHAFT</a:t>
            </a:r>
          </a:p>
          <a:p>
            <a:pPr marL="5776">
              <a:lnSpc>
                <a:spcPts val="1906"/>
              </a:lnSpc>
            </a:pPr>
            <a:r>
              <a:rPr sz="1600" spc="10" dirty="0">
                <a:solidFill>
                  <a:srgbClr val="083566"/>
                </a:solidFill>
                <a:latin typeface="Arial" panose="020B0604020202020204" pitchFamily="34" charset="0"/>
                <a:cs typeface="Arial" panose="020B0604020202020204" pitchFamily="34" charset="0"/>
              </a:rPr>
              <a:t>»INTERNATIONAL ASSOCIATION OF MOVERS«</a:t>
            </a:r>
          </a:p>
          <a:p>
            <a:pPr marL="216000" indent="-216000">
              <a:lnSpc>
                <a:spcPts val="1600"/>
              </a:lnSpc>
              <a:spcBef>
                <a:spcPts val="1467"/>
              </a:spcBef>
              <a:buChar char="•"/>
              <a:tabLst>
                <a:tab pos="234215" algn="l"/>
                <a:tab pos="234504" algn="l"/>
              </a:tabLst>
            </a:pPr>
            <a:r>
              <a:rPr sz="1200" spc="10" dirty="0">
                <a:latin typeface="Arial" panose="020B0604020202020204" pitchFamily="34" charset="0"/>
                <a:cs typeface="Arial" panose="020B0604020202020204" pitchFamily="34" charset="0"/>
              </a:rPr>
              <a:t>Repräsentiert mehr als 2.400 Mitglieder</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Weltweites Partnernetzwerk in 170 Ländern</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Jährliche Treffen der Mitglieder</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Regelmäßige Schulungen</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Abgeprüfte Zahlungen</a:t>
            </a:r>
          </a:p>
          <a:p>
            <a:pPr marL="216000" indent="-216000">
              <a:lnSpc>
                <a:spcPts val="1600"/>
              </a:lnSpc>
              <a:spcBef>
                <a:spcPts val="748"/>
              </a:spcBef>
              <a:buChar char="•"/>
              <a:tabLst>
                <a:tab pos="234215" algn="l"/>
                <a:tab pos="234504" algn="l"/>
              </a:tabLst>
            </a:pPr>
            <a:r>
              <a:rPr sz="1200" spc="10" dirty="0">
                <a:latin typeface="Arial" panose="020B0604020202020204" pitchFamily="34" charset="0"/>
                <a:cs typeface="Arial" panose="020B0604020202020204" pitchFamily="34" charset="0"/>
              </a:rPr>
              <a:t>Individuelle Preisgestaltung</a:t>
            </a:r>
          </a:p>
        </p:txBody>
      </p:sp>
      <p:sp>
        <p:nvSpPr>
          <p:cNvPr id="6" name="Holder 6">
            <a:extLst>
              <a:ext uri="{FF2B5EF4-FFF2-40B4-BE49-F238E27FC236}">
                <a16:creationId xmlns:a16="http://schemas.microsoft.com/office/drawing/2014/main" id="{E1267230-4BE5-A177-D3F1-343E68FF900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21</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5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13101-C014-74B6-8957-833A0EB27CCB}"/>
              </a:ext>
            </a:extLst>
          </p:cNvPr>
          <p:cNvSpPr>
            <a:spLocks noGrp="1"/>
          </p:cNvSpPr>
          <p:nvPr>
            <p:ph type="title"/>
          </p:nvPr>
        </p:nvSpPr>
        <p:spPr/>
        <p:txBody>
          <a:bodyPr/>
          <a:lstStyle/>
          <a:p>
            <a:r>
              <a:rPr lang="de-DE" spc="0" dirty="0">
                <a:solidFill>
                  <a:srgbClr val="083566"/>
                </a:solidFill>
                <a:latin typeface="Arial" panose="020B0604020202020204" pitchFamily="34" charset="0"/>
                <a:cs typeface="Arial" panose="020B0604020202020204" pitchFamily="34" charset="0"/>
              </a:rPr>
              <a:t>AUFBAU, STRUKTUR &amp; NETZWERK</a:t>
            </a:r>
          </a:p>
        </p:txBody>
      </p:sp>
      <p:grpSp>
        <p:nvGrpSpPr>
          <p:cNvPr id="3" name="object 3">
            <a:extLst>
              <a:ext uri="{FF2B5EF4-FFF2-40B4-BE49-F238E27FC236}">
                <a16:creationId xmlns:a16="http://schemas.microsoft.com/office/drawing/2014/main" id="{877E9853-1509-BD27-52C7-967A4B46D5E2}"/>
              </a:ext>
            </a:extLst>
          </p:cNvPr>
          <p:cNvGrpSpPr/>
          <p:nvPr/>
        </p:nvGrpSpPr>
        <p:grpSpPr>
          <a:xfrm>
            <a:off x="495286" y="1140672"/>
            <a:ext cx="7570273" cy="2998016"/>
            <a:chOff x="1088312" y="2508070"/>
            <a:chExt cx="16645255" cy="6591934"/>
          </a:xfrm>
        </p:grpSpPr>
        <p:sp>
          <p:nvSpPr>
            <p:cNvPr id="4" name="object 4">
              <a:extLst>
                <a:ext uri="{FF2B5EF4-FFF2-40B4-BE49-F238E27FC236}">
                  <a16:creationId xmlns:a16="http://schemas.microsoft.com/office/drawing/2014/main" id="{9BBC383B-C581-A220-495A-C1F81F647F95}"/>
                </a:ext>
              </a:extLst>
            </p:cNvPr>
            <p:cNvSpPr/>
            <p:nvPr/>
          </p:nvSpPr>
          <p:spPr>
            <a:xfrm>
              <a:off x="1605535" y="3764569"/>
              <a:ext cx="0" cy="5332095"/>
            </a:xfrm>
            <a:custGeom>
              <a:avLst/>
              <a:gdLst/>
              <a:ahLst/>
              <a:cxnLst/>
              <a:rect l="l" t="t" r="r" b="b"/>
              <a:pathLst>
                <a:path h="5332095">
                  <a:moveTo>
                    <a:pt x="0" y="0"/>
                  </a:moveTo>
                  <a:lnTo>
                    <a:pt x="0" y="5331638"/>
                  </a:lnTo>
                </a:path>
              </a:pathLst>
            </a:custGeom>
            <a:ln w="6984">
              <a:solidFill>
                <a:srgbClr val="083566"/>
              </a:solidFill>
            </a:ln>
          </p:spPr>
          <p:txBody>
            <a:bodyPr wrap="square" lIns="0" tIns="0" rIns="0" bIns="0" rtlCol="0"/>
            <a:lstStyle/>
            <a:p>
              <a:endParaRPr dirty="0">
                <a:highlight>
                  <a:srgbClr val="083566"/>
                </a:highlight>
              </a:endParaRPr>
            </a:p>
          </p:txBody>
        </p:sp>
        <p:pic>
          <p:nvPicPr>
            <p:cNvPr id="5" name="object 5">
              <a:extLst>
                <a:ext uri="{FF2B5EF4-FFF2-40B4-BE49-F238E27FC236}">
                  <a16:creationId xmlns:a16="http://schemas.microsoft.com/office/drawing/2014/main" id="{34D01D8D-AE73-EEF9-B054-BC5417DD439F}"/>
                </a:ext>
              </a:extLst>
            </p:cNvPr>
            <p:cNvPicPr/>
            <p:nvPr/>
          </p:nvPicPr>
          <p:blipFill>
            <a:blip r:embed="rId2" cstate="print"/>
            <a:stretch>
              <a:fillRect/>
            </a:stretch>
          </p:blipFill>
          <p:spPr>
            <a:xfrm>
              <a:off x="1088312" y="4015877"/>
              <a:ext cx="1036617" cy="1036613"/>
            </a:xfrm>
            <a:prstGeom prst="rect">
              <a:avLst/>
            </a:prstGeom>
          </p:spPr>
        </p:pic>
        <p:sp>
          <p:nvSpPr>
            <p:cNvPr id="6" name="object 6">
              <a:extLst>
                <a:ext uri="{FF2B5EF4-FFF2-40B4-BE49-F238E27FC236}">
                  <a16:creationId xmlns:a16="http://schemas.microsoft.com/office/drawing/2014/main" id="{A5E7F0D9-D4A7-AA44-D990-5E3E14A22459}"/>
                </a:ext>
              </a:extLst>
            </p:cNvPr>
            <p:cNvSpPr/>
            <p:nvPr/>
          </p:nvSpPr>
          <p:spPr>
            <a:xfrm>
              <a:off x="4230237" y="3764569"/>
              <a:ext cx="0" cy="5332095"/>
            </a:xfrm>
            <a:custGeom>
              <a:avLst/>
              <a:gdLst/>
              <a:ahLst/>
              <a:cxnLst/>
              <a:rect l="l" t="t" r="r" b="b"/>
              <a:pathLst>
                <a:path h="5332095">
                  <a:moveTo>
                    <a:pt x="0" y="0"/>
                  </a:moveTo>
                  <a:lnTo>
                    <a:pt x="0" y="5331638"/>
                  </a:lnTo>
                </a:path>
              </a:pathLst>
            </a:custGeom>
            <a:ln w="6984">
              <a:solidFill>
                <a:srgbClr val="083566"/>
              </a:solidFill>
            </a:ln>
          </p:spPr>
          <p:txBody>
            <a:bodyPr wrap="square" lIns="0" tIns="0" rIns="0" bIns="0" rtlCol="0"/>
            <a:lstStyle/>
            <a:p>
              <a:endParaRPr/>
            </a:p>
          </p:txBody>
        </p:sp>
        <p:pic>
          <p:nvPicPr>
            <p:cNvPr id="7" name="object 7">
              <a:extLst>
                <a:ext uri="{FF2B5EF4-FFF2-40B4-BE49-F238E27FC236}">
                  <a16:creationId xmlns:a16="http://schemas.microsoft.com/office/drawing/2014/main" id="{B4AC76C5-106D-134B-FDFD-81EABAD4AA94}"/>
                </a:ext>
              </a:extLst>
            </p:cNvPr>
            <p:cNvPicPr/>
            <p:nvPr/>
          </p:nvPicPr>
          <p:blipFill>
            <a:blip r:embed="rId3" cstate="print"/>
            <a:stretch>
              <a:fillRect/>
            </a:stretch>
          </p:blipFill>
          <p:spPr>
            <a:xfrm>
              <a:off x="3709499" y="4015877"/>
              <a:ext cx="1036617" cy="1036613"/>
            </a:xfrm>
            <a:prstGeom prst="rect">
              <a:avLst/>
            </a:prstGeom>
          </p:spPr>
        </p:pic>
        <p:sp>
          <p:nvSpPr>
            <p:cNvPr id="8" name="object 8">
              <a:extLst>
                <a:ext uri="{FF2B5EF4-FFF2-40B4-BE49-F238E27FC236}">
                  <a16:creationId xmlns:a16="http://schemas.microsoft.com/office/drawing/2014/main" id="{430D4410-9E06-A965-2AF0-628977CF0969}"/>
                </a:ext>
              </a:extLst>
            </p:cNvPr>
            <p:cNvSpPr/>
            <p:nvPr/>
          </p:nvSpPr>
          <p:spPr>
            <a:xfrm>
              <a:off x="6827017" y="3764569"/>
              <a:ext cx="0" cy="3267075"/>
            </a:xfrm>
            <a:custGeom>
              <a:avLst/>
              <a:gdLst/>
              <a:ahLst/>
              <a:cxnLst/>
              <a:rect l="l" t="t" r="r" b="b"/>
              <a:pathLst>
                <a:path h="3267075">
                  <a:moveTo>
                    <a:pt x="0" y="0"/>
                  </a:moveTo>
                  <a:lnTo>
                    <a:pt x="0" y="3266916"/>
                  </a:lnTo>
                </a:path>
              </a:pathLst>
            </a:custGeom>
            <a:ln w="6984">
              <a:solidFill>
                <a:srgbClr val="083566"/>
              </a:solidFill>
            </a:ln>
          </p:spPr>
          <p:txBody>
            <a:bodyPr wrap="square" lIns="0" tIns="0" rIns="0" bIns="0" rtlCol="0"/>
            <a:lstStyle/>
            <a:p>
              <a:endParaRPr/>
            </a:p>
          </p:txBody>
        </p:sp>
        <p:pic>
          <p:nvPicPr>
            <p:cNvPr id="9" name="object 9">
              <a:extLst>
                <a:ext uri="{FF2B5EF4-FFF2-40B4-BE49-F238E27FC236}">
                  <a16:creationId xmlns:a16="http://schemas.microsoft.com/office/drawing/2014/main" id="{680F5E25-A386-8022-9FE2-0916693791B3}"/>
                </a:ext>
              </a:extLst>
            </p:cNvPr>
            <p:cNvPicPr/>
            <p:nvPr/>
          </p:nvPicPr>
          <p:blipFill>
            <a:blip r:embed="rId4" cstate="print"/>
            <a:stretch>
              <a:fillRect/>
            </a:stretch>
          </p:blipFill>
          <p:spPr>
            <a:xfrm>
              <a:off x="6310886" y="4015877"/>
              <a:ext cx="1036617" cy="1036613"/>
            </a:xfrm>
            <a:prstGeom prst="rect">
              <a:avLst/>
            </a:prstGeom>
          </p:spPr>
        </p:pic>
        <p:sp>
          <p:nvSpPr>
            <p:cNvPr id="10" name="object 10">
              <a:extLst>
                <a:ext uri="{FF2B5EF4-FFF2-40B4-BE49-F238E27FC236}">
                  <a16:creationId xmlns:a16="http://schemas.microsoft.com/office/drawing/2014/main" id="{8C067F8D-F680-A23C-6D28-634FF926EFA9}"/>
                </a:ext>
              </a:extLst>
            </p:cNvPr>
            <p:cNvSpPr/>
            <p:nvPr/>
          </p:nvSpPr>
          <p:spPr>
            <a:xfrm>
              <a:off x="9423796" y="3513268"/>
              <a:ext cx="0" cy="3518535"/>
            </a:xfrm>
            <a:custGeom>
              <a:avLst/>
              <a:gdLst/>
              <a:ahLst/>
              <a:cxnLst/>
              <a:rect l="l" t="t" r="r" b="b"/>
              <a:pathLst>
                <a:path h="3518534">
                  <a:moveTo>
                    <a:pt x="0" y="0"/>
                  </a:moveTo>
                  <a:lnTo>
                    <a:pt x="0" y="3518217"/>
                  </a:lnTo>
                </a:path>
              </a:pathLst>
            </a:custGeom>
            <a:ln w="6984">
              <a:solidFill>
                <a:srgbClr val="083566"/>
              </a:solidFill>
            </a:ln>
          </p:spPr>
          <p:txBody>
            <a:bodyPr wrap="square" lIns="0" tIns="0" rIns="0" bIns="0" rtlCol="0"/>
            <a:lstStyle/>
            <a:p>
              <a:endParaRPr/>
            </a:p>
          </p:txBody>
        </p:sp>
        <p:pic>
          <p:nvPicPr>
            <p:cNvPr id="11" name="object 11">
              <a:extLst>
                <a:ext uri="{FF2B5EF4-FFF2-40B4-BE49-F238E27FC236}">
                  <a16:creationId xmlns:a16="http://schemas.microsoft.com/office/drawing/2014/main" id="{AA9CCB67-9CE6-CFB9-C9A7-5E6AC32C4BC8}"/>
                </a:ext>
              </a:extLst>
            </p:cNvPr>
            <p:cNvPicPr/>
            <p:nvPr/>
          </p:nvPicPr>
          <p:blipFill>
            <a:blip r:embed="rId2" cstate="print"/>
            <a:stretch>
              <a:fillRect/>
            </a:stretch>
          </p:blipFill>
          <p:spPr>
            <a:xfrm>
              <a:off x="8912293" y="2508070"/>
              <a:ext cx="1036617" cy="1036613"/>
            </a:xfrm>
            <a:prstGeom prst="rect">
              <a:avLst/>
            </a:prstGeom>
          </p:spPr>
        </p:pic>
        <p:pic>
          <p:nvPicPr>
            <p:cNvPr id="12" name="object 12">
              <a:extLst>
                <a:ext uri="{FF2B5EF4-FFF2-40B4-BE49-F238E27FC236}">
                  <a16:creationId xmlns:a16="http://schemas.microsoft.com/office/drawing/2014/main" id="{F31B38A4-40A4-743A-AD88-AFB9BF8F9989}"/>
                </a:ext>
              </a:extLst>
            </p:cNvPr>
            <p:cNvPicPr/>
            <p:nvPr/>
          </p:nvPicPr>
          <p:blipFill>
            <a:blip r:embed="rId5" cstate="print"/>
            <a:stretch>
              <a:fillRect/>
            </a:stretch>
          </p:blipFill>
          <p:spPr>
            <a:xfrm>
              <a:off x="8912293" y="4015877"/>
              <a:ext cx="1036617" cy="1036613"/>
            </a:xfrm>
            <a:prstGeom prst="rect">
              <a:avLst/>
            </a:prstGeom>
          </p:spPr>
        </p:pic>
        <p:sp>
          <p:nvSpPr>
            <p:cNvPr id="13" name="object 13">
              <a:extLst>
                <a:ext uri="{FF2B5EF4-FFF2-40B4-BE49-F238E27FC236}">
                  <a16:creationId xmlns:a16="http://schemas.microsoft.com/office/drawing/2014/main" id="{5A38BF45-CD27-8067-C418-E09BD831AF12}"/>
                </a:ext>
              </a:extLst>
            </p:cNvPr>
            <p:cNvSpPr/>
            <p:nvPr/>
          </p:nvSpPr>
          <p:spPr>
            <a:xfrm>
              <a:off x="12020576" y="3764569"/>
              <a:ext cx="0" cy="3267075"/>
            </a:xfrm>
            <a:custGeom>
              <a:avLst/>
              <a:gdLst/>
              <a:ahLst/>
              <a:cxnLst/>
              <a:rect l="l" t="t" r="r" b="b"/>
              <a:pathLst>
                <a:path h="3267075">
                  <a:moveTo>
                    <a:pt x="0" y="0"/>
                  </a:moveTo>
                  <a:lnTo>
                    <a:pt x="0" y="3266916"/>
                  </a:lnTo>
                </a:path>
              </a:pathLst>
            </a:custGeom>
            <a:ln w="6984">
              <a:solidFill>
                <a:srgbClr val="083566"/>
              </a:solidFill>
            </a:ln>
          </p:spPr>
          <p:txBody>
            <a:bodyPr wrap="square" lIns="0" tIns="0" rIns="0" bIns="0" rtlCol="0"/>
            <a:lstStyle/>
            <a:p>
              <a:endParaRPr/>
            </a:p>
          </p:txBody>
        </p:sp>
        <p:pic>
          <p:nvPicPr>
            <p:cNvPr id="14" name="object 14">
              <a:extLst>
                <a:ext uri="{FF2B5EF4-FFF2-40B4-BE49-F238E27FC236}">
                  <a16:creationId xmlns:a16="http://schemas.microsoft.com/office/drawing/2014/main" id="{5368C76F-1216-A256-1DF0-076134FF6D4D}"/>
                </a:ext>
              </a:extLst>
            </p:cNvPr>
            <p:cNvPicPr/>
            <p:nvPr/>
          </p:nvPicPr>
          <p:blipFill>
            <a:blip r:embed="rId6" cstate="print"/>
            <a:stretch>
              <a:fillRect/>
            </a:stretch>
          </p:blipFill>
          <p:spPr>
            <a:xfrm>
              <a:off x="11493901" y="4015877"/>
              <a:ext cx="1036617" cy="1036613"/>
            </a:xfrm>
            <a:prstGeom prst="rect">
              <a:avLst/>
            </a:prstGeom>
          </p:spPr>
        </p:pic>
        <p:sp>
          <p:nvSpPr>
            <p:cNvPr id="15" name="object 15">
              <a:extLst>
                <a:ext uri="{FF2B5EF4-FFF2-40B4-BE49-F238E27FC236}">
                  <a16:creationId xmlns:a16="http://schemas.microsoft.com/office/drawing/2014/main" id="{BD0B6AC7-DA86-D648-5A6D-24E3DD0757B4}"/>
                </a:ext>
              </a:extLst>
            </p:cNvPr>
            <p:cNvSpPr/>
            <p:nvPr/>
          </p:nvSpPr>
          <p:spPr>
            <a:xfrm>
              <a:off x="14617356" y="3764569"/>
              <a:ext cx="0" cy="2261870"/>
            </a:xfrm>
            <a:custGeom>
              <a:avLst/>
              <a:gdLst/>
              <a:ahLst/>
              <a:cxnLst/>
              <a:rect l="l" t="t" r="r" b="b"/>
              <a:pathLst>
                <a:path h="2261870">
                  <a:moveTo>
                    <a:pt x="0" y="0"/>
                  </a:moveTo>
                  <a:lnTo>
                    <a:pt x="0" y="2261711"/>
                  </a:lnTo>
                </a:path>
              </a:pathLst>
            </a:custGeom>
            <a:ln w="6984">
              <a:solidFill>
                <a:srgbClr val="083566"/>
              </a:solidFill>
            </a:ln>
          </p:spPr>
          <p:txBody>
            <a:bodyPr wrap="square" lIns="0" tIns="0" rIns="0" bIns="0" rtlCol="0"/>
            <a:lstStyle/>
            <a:p>
              <a:endParaRPr/>
            </a:p>
          </p:txBody>
        </p:sp>
        <p:pic>
          <p:nvPicPr>
            <p:cNvPr id="16" name="object 16">
              <a:extLst>
                <a:ext uri="{FF2B5EF4-FFF2-40B4-BE49-F238E27FC236}">
                  <a16:creationId xmlns:a16="http://schemas.microsoft.com/office/drawing/2014/main" id="{E7E57A38-26E3-FE65-E770-7B78F04AA2A4}"/>
                </a:ext>
              </a:extLst>
            </p:cNvPr>
            <p:cNvPicPr/>
            <p:nvPr/>
          </p:nvPicPr>
          <p:blipFill>
            <a:blip r:embed="rId7" cstate="print"/>
            <a:stretch>
              <a:fillRect/>
            </a:stretch>
          </p:blipFill>
          <p:spPr>
            <a:xfrm>
              <a:off x="14090052" y="4015877"/>
              <a:ext cx="1047099" cy="1036613"/>
            </a:xfrm>
            <a:prstGeom prst="rect">
              <a:avLst/>
            </a:prstGeom>
          </p:spPr>
        </p:pic>
        <p:sp>
          <p:nvSpPr>
            <p:cNvPr id="17" name="object 17">
              <a:extLst>
                <a:ext uri="{FF2B5EF4-FFF2-40B4-BE49-F238E27FC236}">
                  <a16:creationId xmlns:a16="http://schemas.microsoft.com/office/drawing/2014/main" id="{F472AA40-C0E8-B99D-DB7C-11FAD70BAB8F}"/>
                </a:ext>
              </a:extLst>
            </p:cNvPr>
            <p:cNvSpPr/>
            <p:nvPr/>
          </p:nvSpPr>
          <p:spPr>
            <a:xfrm>
              <a:off x="17214135" y="3764569"/>
              <a:ext cx="0" cy="3267075"/>
            </a:xfrm>
            <a:custGeom>
              <a:avLst/>
              <a:gdLst/>
              <a:ahLst/>
              <a:cxnLst/>
              <a:rect l="l" t="t" r="r" b="b"/>
              <a:pathLst>
                <a:path h="3267075">
                  <a:moveTo>
                    <a:pt x="0" y="0"/>
                  </a:moveTo>
                  <a:lnTo>
                    <a:pt x="0" y="3266916"/>
                  </a:lnTo>
                </a:path>
              </a:pathLst>
            </a:custGeom>
            <a:ln w="6984">
              <a:solidFill>
                <a:srgbClr val="083566"/>
              </a:solidFill>
            </a:ln>
          </p:spPr>
          <p:txBody>
            <a:bodyPr wrap="square" lIns="0" tIns="0" rIns="0" bIns="0" rtlCol="0"/>
            <a:lstStyle/>
            <a:p>
              <a:endParaRPr/>
            </a:p>
          </p:txBody>
        </p:sp>
        <p:pic>
          <p:nvPicPr>
            <p:cNvPr id="18" name="object 18">
              <a:extLst>
                <a:ext uri="{FF2B5EF4-FFF2-40B4-BE49-F238E27FC236}">
                  <a16:creationId xmlns:a16="http://schemas.microsoft.com/office/drawing/2014/main" id="{571C1823-117F-239B-A9AC-2AD293C285AE}"/>
                </a:ext>
              </a:extLst>
            </p:cNvPr>
            <p:cNvPicPr/>
            <p:nvPr/>
          </p:nvPicPr>
          <p:blipFill>
            <a:blip r:embed="rId2" cstate="print"/>
            <a:stretch>
              <a:fillRect/>
            </a:stretch>
          </p:blipFill>
          <p:spPr>
            <a:xfrm>
              <a:off x="16696696" y="4015877"/>
              <a:ext cx="1036617" cy="1036613"/>
            </a:xfrm>
            <a:prstGeom prst="rect">
              <a:avLst/>
            </a:prstGeom>
          </p:spPr>
        </p:pic>
      </p:grpSp>
      <p:sp>
        <p:nvSpPr>
          <p:cNvPr id="19" name="object 126">
            <a:extLst>
              <a:ext uri="{FF2B5EF4-FFF2-40B4-BE49-F238E27FC236}">
                <a16:creationId xmlns:a16="http://schemas.microsoft.com/office/drawing/2014/main" id="{BB564EE1-A045-E8CA-C9E9-7612295A84D6}"/>
              </a:ext>
            </a:extLst>
          </p:cNvPr>
          <p:cNvSpPr txBox="1"/>
          <p:nvPr/>
        </p:nvSpPr>
        <p:spPr>
          <a:xfrm>
            <a:off x="4589073" y="1248059"/>
            <a:ext cx="592614" cy="218598"/>
          </a:xfrm>
          <a:prstGeom prst="rect">
            <a:avLst/>
          </a:prstGeom>
        </p:spPr>
        <p:txBody>
          <a:bodyPr vert="horz" wrap="square" lIns="0" tIns="13284" rIns="0" bIns="0" rtlCol="0">
            <a:spAutoFit/>
          </a:bodyPr>
          <a:lstStyle/>
          <a:p>
            <a:pPr marL="5776" marR="2310">
              <a:lnSpc>
                <a:spcPts val="800"/>
              </a:lnSpc>
              <a:spcBef>
                <a:spcPts val="104"/>
              </a:spcBef>
            </a:pPr>
            <a:r>
              <a:rPr sz="682" spc="18" dirty="0">
                <a:latin typeface="Arial" panose="020B0604020202020204" pitchFamily="34" charset="0"/>
                <a:cs typeface="Arial" panose="020B0604020202020204" pitchFamily="34" charset="0"/>
              </a:rPr>
              <a:t>GESCHÄFTS­ LEITUNG</a:t>
            </a:r>
            <a:endParaRPr sz="682" dirty="0">
              <a:latin typeface="Arial" panose="020B0604020202020204" pitchFamily="34" charset="0"/>
              <a:cs typeface="Arial" panose="020B0604020202020204" pitchFamily="34" charset="0"/>
            </a:endParaRPr>
          </a:p>
        </p:txBody>
      </p:sp>
      <p:sp>
        <p:nvSpPr>
          <p:cNvPr id="20" name="object 127">
            <a:extLst>
              <a:ext uri="{FF2B5EF4-FFF2-40B4-BE49-F238E27FC236}">
                <a16:creationId xmlns:a16="http://schemas.microsoft.com/office/drawing/2014/main" id="{E4CBEBCD-877D-1846-AD48-C06EAED59F1D}"/>
              </a:ext>
            </a:extLst>
          </p:cNvPr>
          <p:cNvSpPr txBox="1"/>
          <p:nvPr/>
        </p:nvSpPr>
        <p:spPr>
          <a:xfrm>
            <a:off x="1023173" y="1909513"/>
            <a:ext cx="336161" cy="213349"/>
          </a:xfrm>
          <a:prstGeom prst="rect">
            <a:avLst/>
          </a:prstGeom>
        </p:spPr>
        <p:txBody>
          <a:bodyPr vert="horz" wrap="square" lIns="0" tIns="8086" rIns="0" bIns="0" rtlCol="0">
            <a:spAutoFit/>
          </a:bodyPr>
          <a:lstStyle/>
          <a:p>
            <a:pPr marL="5776">
              <a:lnSpc>
                <a:spcPts val="810"/>
              </a:lnSpc>
              <a:spcBef>
                <a:spcPts val="64"/>
              </a:spcBef>
            </a:pPr>
            <a:r>
              <a:rPr sz="682" spc="14" dirty="0">
                <a:latin typeface="Arial" panose="020B0604020202020204" pitchFamily="34" charset="0"/>
                <a:cs typeface="Arial" panose="020B0604020202020204" pitchFamily="34" charset="0"/>
              </a:rPr>
              <a:t>MAIN</a:t>
            </a:r>
            <a:endParaRPr sz="682" dirty="0">
              <a:latin typeface="Arial" panose="020B0604020202020204" pitchFamily="34" charset="0"/>
              <a:cs typeface="Arial" panose="020B0604020202020204" pitchFamily="34" charset="0"/>
            </a:endParaRPr>
          </a:p>
          <a:p>
            <a:pPr marL="5776">
              <a:lnSpc>
                <a:spcPts val="810"/>
              </a:lnSpc>
            </a:pPr>
            <a:r>
              <a:rPr sz="682" spc="18" dirty="0">
                <a:latin typeface="Arial" panose="020B0604020202020204" pitchFamily="34" charset="0"/>
                <a:cs typeface="Arial" panose="020B0604020202020204" pitchFamily="34" charset="0"/>
              </a:rPr>
              <a:t>OFFICE</a:t>
            </a:r>
            <a:endParaRPr sz="682" dirty="0">
              <a:latin typeface="Arial" panose="020B0604020202020204" pitchFamily="34" charset="0"/>
              <a:cs typeface="Arial" panose="020B0604020202020204" pitchFamily="34" charset="0"/>
            </a:endParaRPr>
          </a:p>
        </p:txBody>
      </p:sp>
      <p:sp>
        <p:nvSpPr>
          <p:cNvPr id="21" name="object 128">
            <a:extLst>
              <a:ext uri="{FF2B5EF4-FFF2-40B4-BE49-F238E27FC236}">
                <a16:creationId xmlns:a16="http://schemas.microsoft.com/office/drawing/2014/main" id="{4D33C904-9286-1C8C-D493-F001773C72BC}"/>
              </a:ext>
            </a:extLst>
          </p:cNvPr>
          <p:cNvSpPr txBox="1"/>
          <p:nvPr/>
        </p:nvSpPr>
        <p:spPr>
          <a:xfrm>
            <a:off x="6965820" y="2252377"/>
            <a:ext cx="287643" cy="203158"/>
          </a:xfrm>
          <a:prstGeom prst="rect">
            <a:avLst/>
          </a:prstGeom>
        </p:spPr>
        <p:txBody>
          <a:bodyPr vert="horz" wrap="square" lIns="0" tIns="23393" rIns="0" bIns="0" rtlCol="0">
            <a:spAutoFit/>
          </a:bodyPr>
          <a:lstStyle/>
          <a:p>
            <a:pPr marL="5776" marR="2310">
              <a:lnSpc>
                <a:spcPts val="700"/>
              </a:lnSpc>
              <a:spcBef>
                <a:spcPts val="184"/>
              </a:spcBef>
            </a:pPr>
            <a:r>
              <a:rPr sz="682" b="1" i="1" spc="-5" dirty="0">
                <a:latin typeface="Arial" panose="020B0604020202020204" pitchFamily="34" charset="0"/>
                <a:cs typeface="Arial" panose="020B0604020202020204" pitchFamily="34" charset="0"/>
              </a:rPr>
              <a:t>Peter Beutel</a:t>
            </a:r>
            <a:endParaRPr sz="682" b="1" i="1">
              <a:latin typeface="Arial" panose="020B0604020202020204" pitchFamily="34" charset="0"/>
              <a:cs typeface="Arial" panose="020B0604020202020204" pitchFamily="34" charset="0"/>
            </a:endParaRPr>
          </a:p>
        </p:txBody>
      </p:sp>
      <p:sp>
        <p:nvSpPr>
          <p:cNvPr id="22" name="object 129">
            <a:extLst>
              <a:ext uri="{FF2B5EF4-FFF2-40B4-BE49-F238E27FC236}">
                <a16:creationId xmlns:a16="http://schemas.microsoft.com/office/drawing/2014/main" id="{B5C483DD-67F4-A8D3-3C79-F3E6B8FE48F1}"/>
              </a:ext>
            </a:extLst>
          </p:cNvPr>
          <p:cNvSpPr txBox="1"/>
          <p:nvPr/>
        </p:nvSpPr>
        <p:spPr>
          <a:xfrm>
            <a:off x="8154154" y="2252377"/>
            <a:ext cx="432000" cy="292926"/>
          </a:xfrm>
          <a:prstGeom prst="rect">
            <a:avLst/>
          </a:prstGeom>
        </p:spPr>
        <p:txBody>
          <a:bodyPr vert="horz" wrap="square" lIns="0" tIns="23393" rIns="0" bIns="0" rtlCol="0">
            <a:spAutoFit/>
          </a:bodyPr>
          <a:lstStyle/>
          <a:p>
            <a:pPr marL="5776" marR="2310">
              <a:lnSpc>
                <a:spcPts val="700"/>
              </a:lnSpc>
              <a:spcBef>
                <a:spcPts val="184"/>
              </a:spcBef>
            </a:pPr>
            <a:r>
              <a:rPr sz="682" b="1" i="1" spc="18" dirty="0">
                <a:latin typeface="Arial" panose="020B0604020202020204" pitchFamily="34" charset="0"/>
                <a:cs typeface="Arial" panose="020B0604020202020204" pitchFamily="34" charset="0"/>
              </a:rPr>
              <a:t>Johannes Neumann</a:t>
            </a:r>
            <a:endParaRPr sz="682" b="1" i="1" dirty="0">
              <a:latin typeface="Arial" panose="020B0604020202020204" pitchFamily="34" charset="0"/>
              <a:cs typeface="Arial" panose="020B0604020202020204" pitchFamily="34" charset="0"/>
            </a:endParaRPr>
          </a:p>
        </p:txBody>
      </p:sp>
      <p:sp>
        <p:nvSpPr>
          <p:cNvPr id="23" name="object 130">
            <a:extLst>
              <a:ext uri="{FF2B5EF4-FFF2-40B4-BE49-F238E27FC236}">
                <a16:creationId xmlns:a16="http://schemas.microsoft.com/office/drawing/2014/main" id="{D206B3B0-FE1C-DF93-BD7C-2BC6BDF04994}"/>
              </a:ext>
            </a:extLst>
          </p:cNvPr>
          <p:cNvSpPr txBox="1"/>
          <p:nvPr/>
        </p:nvSpPr>
        <p:spPr>
          <a:xfrm>
            <a:off x="2212307" y="2252377"/>
            <a:ext cx="363597" cy="213349"/>
          </a:xfrm>
          <a:prstGeom prst="rect">
            <a:avLst/>
          </a:prstGeom>
        </p:spPr>
        <p:txBody>
          <a:bodyPr vert="horz" wrap="square" lIns="0" tIns="8086" rIns="0" bIns="0" rtlCol="0">
            <a:spAutoFit/>
          </a:bodyPr>
          <a:lstStyle/>
          <a:p>
            <a:pPr marL="5776">
              <a:lnSpc>
                <a:spcPts val="760"/>
              </a:lnSpc>
              <a:spcBef>
                <a:spcPts val="64"/>
              </a:spcBef>
            </a:pPr>
            <a:r>
              <a:rPr sz="682" b="1" i="1" spc="14" dirty="0">
                <a:latin typeface="Arial" panose="020B0604020202020204" pitchFamily="34" charset="0"/>
                <a:cs typeface="Arial" panose="020B0604020202020204" pitchFamily="34" charset="0"/>
              </a:rPr>
              <a:t>Lars</a:t>
            </a:r>
            <a:endParaRPr sz="682" b="1" i="1" dirty="0">
              <a:latin typeface="Arial" panose="020B0604020202020204" pitchFamily="34" charset="0"/>
              <a:cs typeface="Arial" panose="020B0604020202020204" pitchFamily="34" charset="0"/>
            </a:endParaRPr>
          </a:p>
          <a:p>
            <a:pPr marL="5776">
              <a:lnSpc>
                <a:spcPts val="760"/>
              </a:lnSpc>
            </a:pPr>
            <a:r>
              <a:rPr sz="682" b="1" i="1" spc="-5" dirty="0">
                <a:latin typeface="Arial" panose="020B0604020202020204" pitchFamily="34" charset="0"/>
                <a:cs typeface="Arial" panose="020B0604020202020204" pitchFamily="34" charset="0"/>
              </a:rPr>
              <a:t>Klinkner</a:t>
            </a:r>
            <a:endParaRPr sz="682" b="1" i="1" dirty="0">
              <a:latin typeface="Arial" panose="020B0604020202020204" pitchFamily="34" charset="0"/>
              <a:cs typeface="Arial" panose="020B0604020202020204" pitchFamily="34" charset="0"/>
            </a:endParaRPr>
          </a:p>
        </p:txBody>
      </p:sp>
      <p:sp>
        <p:nvSpPr>
          <p:cNvPr id="24" name="object 131">
            <a:extLst>
              <a:ext uri="{FF2B5EF4-FFF2-40B4-BE49-F238E27FC236}">
                <a16:creationId xmlns:a16="http://schemas.microsoft.com/office/drawing/2014/main" id="{797E8BF3-B251-B127-0264-756A8B94B1D9}"/>
              </a:ext>
            </a:extLst>
          </p:cNvPr>
          <p:cNvSpPr txBox="1"/>
          <p:nvPr/>
        </p:nvSpPr>
        <p:spPr>
          <a:xfrm>
            <a:off x="1023173" y="2252377"/>
            <a:ext cx="432000" cy="292926"/>
          </a:xfrm>
          <a:prstGeom prst="rect">
            <a:avLst/>
          </a:prstGeom>
        </p:spPr>
        <p:txBody>
          <a:bodyPr vert="horz" wrap="square" lIns="0" tIns="23393" rIns="0" bIns="0" rtlCol="0">
            <a:spAutoFit/>
          </a:bodyPr>
          <a:lstStyle/>
          <a:p>
            <a:pPr marL="5776" marR="2310">
              <a:lnSpc>
                <a:spcPts val="700"/>
              </a:lnSpc>
              <a:spcBef>
                <a:spcPts val="184"/>
              </a:spcBef>
            </a:pPr>
            <a:r>
              <a:rPr sz="682" b="1" i="1" spc="18" dirty="0">
                <a:latin typeface="Arial" panose="020B0604020202020204" pitchFamily="34" charset="0"/>
                <a:cs typeface="Arial" panose="020B0604020202020204" pitchFamily="34" charset="0"/>
              </a:rPr>
              <a:t>Johannes Neumann</a:t>
            </a:r>
            <a:endParaRPr sz="682" b="1" i="1" dirty="0">
              <a:latin typeface="Arial" panose="020B0604020202020204" pitchFamily="34" charset="0"/>
              <a:cs typeface="Arial" panose="020B0604020202020204" pitchFamily="34" charset="0"/>
            </a:endParaRPr>
          </a:p>
        </p:txBody>
      </p:sp>
      <p:sp>
        <p:nvSpPr>
          <p:cNvPr id="25" name="object 132">
            <a:extLst>
              <a:ext uri="{FF2B5EF4-FFF2-40B4-BE49-F238E27FC236}">
                <a16:creationId xmlns:a16="http://schemas.microsoft.com/office/drawing/2014/main" id="{A4696AE7-71F7-E61D-BA42-134968876759}"/>
              </a:ext>
            </a:extLst>
          </p:cNvPr>
          <p:cNvSpPr txBox="1"/>
          <p:nvPr/>
        </p:nvSpPr>
        <p:spPr>
          <a:xfrm>
            <a:off x="1023173" y="2683424"/>
            <a:ext cx="475073" cy="113130"/>
          </a:xfrm>
          <a:prstGeom prst="rect">
            <a:avLst/>
          </a:prstGeom>
        </p:spPr>
        <p:txBody>
          <a:bodyPr vert="horz" wrap="square" lIns="0" tIns="8086" rIns="0" bIns="0" rtlCol="0">
            <a:spAutoFit/>
          </a:bodyPr>
          <a:lstStyle/>
          <a:p>
            <a:pPr marL="5776">
              <a:spcBef>
                <a:spcPts val="64"/>
              </a:spcBef>
            </a:pPr>
            <a:r>
              <a:rPr sz="682" spc="-5" dirty="0">
                <a:latin typeface="Arial" panose="020B0604020202020204" pitchFamily="34" charset="0"/>
                <a:cs typeface="Arial" panose="020B0604020202020204" pitchFamily="34" charset="0"/>
              </a:rPr>
              <a:t>Verwaltung</a:t>
            </a:r>
            <a:endParaRPr sz="682" dirty="0">
              <a:latin typeface="Arial" panose="020B0604020202020204" pitchFamily="34" charset="0"/>
              <a:cs typeface="Arial" panose="020B0604020202020204" pitchFamily="34" charset="0"/>
            </a:endParaRPr>
          </a:p>
        </p:txBody>
      </p:sp>
      <p:sp>
        <p:nvSpPr>
          <p:cNvPr id="26" name="object 133">
            <a:extLst>
              <a:ext uri="{FF2B5EF4-FFF2-40B4-BE49-F238E27FC236}">
                <a16:creationId xmlns:a16="http://schemas.microsoft.com/office/drawing/2014/main" id="{DF6BE87F-1456-1231-D1DF-39A078E280E7}"/>
              </a:ext>
            </a:extLst>
          </p:cNvPr>
          <p:cNvSpPr txBox="1"/>
          <p:nvPr/>
        </p:nvSpPr>
        <p:spPr>
          <a:xfrm>
            <a:off x="2212307" y="2683424"/>
            <a:ext cx="529079" cy="113130"/>
          </a:xfrm>
          <a:prstGeom prst="rect">
            <a:avLst/>
          </a:prstGeom>
        </p:spPr>
        <p:txBody>
          <a:bodyPr vert="horz" wrap="square" lIns="0" tIns="8086" rIns="0" bIns="0" rtlCol="0">
            <a:spAutoFit/>
          </a:bodyPr>
          <a:lstStyle/>
          <a:p>
            <a:pPr marL="5776">
              <a:spcBef>
                <a:spcPts val="64"/>
              </a:spcBef>
            </a:pPr>
            <a:r>
              <a:rPr sz="682" dirty="0">
                <a:latin typeface="Arial" panose="020B0604020202020204" pitchFamily="34" charset="0"/>
                <a:cs typeface="Arial" panose="020B0604020202020204" pitchFamily="34" charset="0"/>
              </a:rPr>
              <a:t>Vertrieb</a:t>
            </a:r>
            <a:r>
              <a:rPr sz="682" spc="171" dirty="0">
                <a:latin typeface="Arial" panose="020B0604020202020204" pitchFamily="34" charset="0"/>
                <a:cs typeface="Arial" panose="020B0604020202020204" pitchFamily="34" charset="0"/>
              </a:rPr>
              <a:t> </a:t>
            </a:r>
            <a:r>
              <a:rPr sz="682" spc="11" dirty="0">
                <a:latin typeface="Arial" panose="020B0604020202020204" pitchFamily="34" charset="0"/>
                <a:cs typeface="Arial" panose="020B0604020202020204" pitchFamily="34" charset="0"/>
              </a:rPr>
              <a:t>Süd</a:t>
            </a:r>
            <a:endParaRPr sz="682">
              <a:latin typeface="Arial" panose="020B0604020202020204" pitchFamily="34" charset="0"/>
              <a:cs typeface="Arial" panose="020B0604020202020204" pitchFamily="34" charset="0"/>
            </a:endParaRPr>
          </a:p>
        </p:txBody>
      </p:sp>
      <p:sp>
        <p:nvSpPr>
          <p:cNvPr id="27" name="object 134">
            <a:extLst>
              <a:ext uri="{FF2B5EF4-FFF2-40B4-BE49-F238E27FC236}">
                <a16:creationId xmlns:a16="http://schemas.microsoft.com/office/drawing/2014/main" id="{DCED94FC-2CDF-9CA2-755E-4460ABF4A2B9}"/>
              </a:ext>
            </a:extLst>
          </p:cNvPr>
          <p:cNvSpPr txBox="1"/>
          <p:nvPr/>
        </p:nvSpPr>
        <p:spPr>
          <a:xfrm>
            <a:off x="5777397" y="2683424"/>
            <a:ext cx="493268" cy="321190"/>
          </a:xfrm>
          <a:prstGeom prst="rect">
            <a:avLst/>
          </a:prstGeom>
        </p:spPr>
        <p:txBody>
          <a:bodyPr vert="horz" wrap="square" lIns="0" tIns="13284" rIns="0" bIns="0" rtlCol="0">
            <a:spAutoFit/>
          </a:bodyPr>
          <a:lstStyle/>
          <a:p>
            <a:pPr marL="5776" marR="2310" algn="just">
              <a:lnSpc>
                <a:spcPts val="800"/>
              </a:lnSpc>
              <a:spcBef>
                <a:spcPts val="104"/>
              </a:spcBef>
            </a:pPr>
            <a:r>
              <a:rPr sz="682" dirty="0">
                <a:latin typeface="Arial" panose="020B0604020202020204" pitchFamily="34" charset="0"/>
                <a:cs typeface="Arial" panose="020B0604020202020204" pitchFamily="34" charset="0"/>
              </a:rPr>
              <a:t>Spedition</a:t>
            </a:r>
            <a:r>
              <a:rPr sz="682" spc="223"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 </a:t>
            </a:r>
            <a:r>
              <a:rPr sz="682" spc="-5" dirty="0">
                <a:latin typeface="Arial" panose="020B0604020202020204" pitchFamily="34" charset="0"/>
                <a:cs typeface="Arial" panose="020B0604020202020204" pitchFamily="34" charset="0"/>
              </a:rPr>
              <a:t>Disposition </a:t>
            </a:r>
            <a:r>
              <a:rPr sz="682" dirty="0">
                <a:latin typeface="Arial" panose="020B0604020202020204" pitchFamily="34" charset="0"/>
                <a:cs typeface="Arial" panose="020B0604020202020204" pitchFamily="34" charset="0"/>
              </a:rPr>
              <a:t>Air</a:t>
            </a:r>
            <a:r>
              <a:rPr sz="682" spc="61" dirty="0">
                <a:latin typeface="Arial" panose="020B0604020202020204" pitchFamily="34" charset="0"/>
                <a:cs typeface="Arial" panose="020B0604020202020204" pitchFamily="34" charset="0"/>
              </a:rPr>
              <a:t> </a:t>
            </a:r>
            <a:r>
              <a:rPr sz="682" dirty="0">
                <a:latin typeface="Arial" panose="020B0604020202020204" pitchFamily="34" charset="0"/>
                <a:cs typeface="Arial" panose="020B0604020202020204" pitchFamily="34" charset="0"/>
              </a:rPr>
              <a:t>&amp;</a:t>
            </a:r>
            <a:r>
              <a:rPr sz="682" spc="68" dirty="0">
                <a:latin typeface="Arial" panose="020B0604020202020204" pitchFamily="34" charset="0"/>
                <a:cs typeface="Arial" panose="020B0604020202020204" pitchFamily="34" charset="0"/>
              </a:rPr>
              <a:t> </a:t>
            </a:r>
            <a:r>
              <a:rPr sz="682" spc="11" dirty="0">
                <a:latin typeface="Arial" panose="020B0604020202020204" pitchFamily="34" charset="0"/>
                <a:cs typeface="Arial" panose="020B0604020202020204" pitchFamily="34" charset="0"/>
              </a:rPr>
              <a:t>Sea</a:t>
            </a:r>
            <a:endParaRPr sz="682">
              <a:latin typeface="Arial" panose="020B0604020202020204" pitchFamily="34" charset="0"/>
              <a:cs typeface="Arial" panose="020B0604020202020204" pitchFamily="34" charset="0"/>
            </a:endParaRPr>
          </a:p>
        </p:txBody>
      </p:sp>
      <p:sp>
        <p:nvSpPr>
          <p:cNvPr id="28" name="object 135">
            <a:extLst>
              <a:ext uri="{FF2B5EF4-FFF2-40B4-BE49-F238E27FC236}">
                <a16:creationId xmlns:a16="http://schemas.microsoft.com/office/drawing/2014/main" id="{5EF170B4-2A7B-53F0-6276-5BD01D4383EB}"/>
              </a:ext>
            </a:extLst>
          </p:cNvPr>
          <p:cNvSpPr txBox="1"/>
          <p:nvPr/>
        </p:nvSpPr>
        <p:spPr>
          <a:xfrm>
            <a:off x="4589063" y="2683424"/>
            <a:ext cx="493268" cy="321190"/>
          </a:xfrm>
          <a:prstGeom prst="rect">
            <a:avLst/>
          </a:prstGeom>
        </p:spPr>
        <p:txBody>
          <a:bodyPr vert="horz" wrap="square" lIns="0" tIns="13284" rIns="0" bIns="0" rtlCol="0">
            <a:spAutoFit/>
          </a:bodyPr>
          <a:lstStyle/>
          <a:p>
            <a:pPr marL="5776" marR="2310" algn="just">
              <a:lnSpc>
                <a:spcPts val="800"/>
              </a:lnSpc>
              <a:spcBef>
                <a:spcPts val="104"/>
              </a:spcBef>
            </a:pPr>
            <a:r>
              <a:rPr sz="682" dirty="0">
                <a:latin typeface="Arial" panose="020B0604020202020204" pitchFamily="34" charset="0"/>
                <a:cs typeface="Arial" panose="020B0604020202020204" pitchFamily="34" charset="0"/>
              </a:rPr>
              <a:t>Spedition</a:t>
            </a:r>
            <a:r>
              <a:rPr sz="682" spc="223"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 </a:t>
            </a:r>
            <a:r>
              <a:rPr sz="682" spc="-5" dirty="0">
                <a:latin typeface="Arial" panose="020B0604020202020204" pitchFamily="34" charset="0"/>
                <a:cs typeface="Arial" panose="020B0604020202020204" pitchFamily="34" charset="0"/>
              </a:rPr>
              <a:t>Disposition </a:t>
            </a:r>
            <a:r>
              <a:rPr sz="682" spc="14" dirty="0">
                <a:latin typeface="Arial" panose="020B0604020202020204" pitchFamily="34" charset="0"/>
                <a:cs typeface="Arial" panose="020B0604020202020204" pitchFamily="34" charset="0"/>
              </a:rPr>
              <a:t>Road</a:t>
            </a:r>
            <a:endParaRPr sz="682">
              <a:latin typeface="Arial" panose="020B0604020202020204" pitchFamily="34" charset="0"/>
              <a:cs typeface="Arial" panose="020B0604020202020204" pitchFamily="34" charset="0"/>
            </a:endParaRPr>
          </a:p>
        </p:txBody>
      </p:sp>
      <p:sp>
        <p:nvSpPr>
          <p:cNvPr id="29" name="object 136">
            <a:extLst>
              <a:ext uri="{FF2B5EF4-FFF2-40B4-BE49-F238E27FC236}">
                <a16:creationId xmlns:a16="http://schemas.microsoft.com/office/drawing/2014/main" id="{3360C69B-A706-351A-7F79-204DEE88ACFA}"/>
              </a:ext>
            </a:extLst>
          </p:cNvPr>
          <p:cNvSpPr txBox="1"/>
          <p:nvPr/>
        </p:nvSpPr>
        <p:spPr>
          <a:xfrm>
            <a:off x="8154154" y="2683424"/>
            <a:ext cx="379481" cy="113130"/>
          </a:xfrm>
          <a:prstGeom prst="rect">
            <a:avLst/>
          </a:prstGeom>
        </p:spPr>
        <p:txBody>
          <a:bodyPr vert="horz" wrap="square" lIns="0" tIns="8086" rIns="0" bIns="0" rtlCol="0">
            <a:spAutoFit/>
          </a:bodyPr>
          <a:lstStyle/>
          <a:p>
            <a:pPr marL="5776">
              <a:spcBef>
                <a:spcPts val="64"/>
              </a:spcBef>
            </a:pPr>
            <a:r>
              <a:rPr sz="682" spc="-5" dirty="0">
                <a:latin typeface="Arial" panose="020B0604020202020204" pitchFamily="34" charset="0"/>
                <a:cs typeface="Arial" panose="020B0604020202020204" pitchFamily="34" charset="0"/>
              </a:rPr>
              <a:t>Premium</a:t>
            </a:r>
            <a:endParaRPr sz="682">
              <a:latin typeface="Arial" panose="020B0604020202020204" pitchFamily="34" charset="0"/>
              <a:cs typeface="Arial" panose="020B0604020202020204" pitchFamily="34" charset="0"/>
            </a:endParaRPr>
          </a:p>
        </p:txBody>
      </p:sp>
      <p:sp>
        <p:nvSpPr>
          <p:cNvPr id="30" name="object 137">
            <a:extLst>
              <a:ext uri="{FF2B5EF4-FFF2-40B4-BE49-F238E27FC236}">
                <a16:creationId xmlns:a16="http://schemas.microsoft.com/office/drawing/2014/main" id="{6E0DFE14-0A6A-0223-20E8-E5D137D8CFB4}"/>
              </a:ext>
            </a:extLst>
          </p:cNvPr>
          <p:cNvSpPr txBox="1"/>
          <p:nvPr/>
        </p:nvSpPr>
        <p:spPr>
          <a:xfrm>
            <a:off x="6965820" y="2683424"/>
            <a:ext cx="469875" cy="113130"/>
          </a:xfrm>
          <a:prstGeom prst="rect">
            <a:avLst/>
          </a:prstGeom>
        </p:spPr>
        <p:txBody>
          <a:bodyPr vert="horz" wrap="square" lIns="0" tIns="8086" rIns="0" bIns="0" rtlCol="0">
            <a:spAutoFit/>
          </a:bodyPr>
          <a:lstStyle/>
          <a:p>
            <a:pPr marL="5776">
              <a:spcBef>
                <a:spcPts val="64"/>
              </a:spcBef>
            </a:pPr>
            <a:r>
              <a:rPr sz="682" spc="-5" dirty="0">
                <a:latin typeface="Arial" panose="020B0604020202020204" pitchFamily="34" charset="0"/>
                <a:cs typeface="Arial" panose="020B0604020202020204" pitchFamily="34" charset="0"/>
              </a:rPr>
              <a:t>Operations</a:t>
            </a:r>
            <a:endParaRPr sz="682">
              <a:latin typeface="Arial" panose="020B0604020202020204" pitchFamily="34" charset="0"/>
              <a:cs typeface="Arial" panose="020B0604020202020204" pitchFamily="34" charset="0"/>
            </a:endParaRPr>
          </a:p>
        </p:txBody>
      </p:sp>
      <p:sp>
        <p:nvSpPr>
          <p:cNvPr id="31" name="object 138">
            <a:extLst>
              <a:ext uri="{FF2B5EF4-FFF2-40B4-BE49-F238E27FC236}">
                <a16:creationId xmlns:a16="http://schemas.microsoft.com/office/drawing/2014/main" id="{B3D0A15E-9432-672F-7721-AF4D6A926D54}"/>
              </a:ext>
            </a:extLst>
          </p:cNvPr>
          <p:cNvSpPr txBox="1"/>
          <p:nvPr/>
        </p:nvSpPr>
        <p:spPr>
          <a:xfrm>
            <a:off x="3397885" y="2683424"/>
            <a:ext cx="497311"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Arial" panose="020B0604020202020204" pitchFamily="34" charset="0"/>
                <a:cs typeface="Arial" panose="020B0604020202020204" pitchFamily="34" charset="0"/>
              </a:rPr>
              <a:t>Verkauf</a:t>
            </a:r>
            <a:endParaRPr sz="682">
              <a:latin typeface="Arial" panose="020B0604020202020204" pitchFamily="34" charset="0"/>
              <a:cs typeface="Arial" panose="020B0604020202020204" pitchFamily="34" charset="0"/>
            </a:endParaRPr>
          </a:p>
          <a:p>
            <a:pPr marL="5776">
              <a:lnSpc>
                <a:spcPts val="810"/>
              </a:lnSpc>
            </a:pPr>
            <a:r>
              <a:rPr sz="682" spc="-5" dirty="0">
                <a:latin typeface="Arial" panose="020B0604020202020204" pitchFamily="34" charset="0"/>
                <a:cs typeface="Arial" panose="020B0604020202020204" pitchFamily="34" charset="0"/>
              </a:rPr>
              <a:t>Innendienst</a:t>
            </a:r>
            <a:endParaRPr sz="682">
              <a:latin typeface="Arial" panose="020B0604020202020204" pitchFamily="34" charset="0"/>
              <a:cs typeface="Arial" panose="020B0604020202020204" pitchFamily="34" charset="0"/>
            </a:endParaRPr>
          </a:p>
        </p:txBody>
      </p:sp>
      <p:sp>
        <p:nvSpPr>
          <p:cNvPr id="32" name="object 139">
            <a:extLst>
              <a:ext uri="{FF2B5EF4-FFF2-40B4-BE49-F238E27FC236}">
                <a16:creationId xmlns:a16="http://schemas.microsoft.com/office/drawing/2014/main" id="{0F1F6AFA-AE3D-0620-5A09-AD354B91E07B}"/>
              </a:ext>
            </a:extLst>
          </p:cNvPr>
          <p:cNvSpPr txBox="1"/>
          <p:nvPr/>
        </p:nvSpPr>
        <p:spPr>
          <a:xfrm>
            <a:off x="1023173" y="3123892"/>
            <a:ext cx="428288"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Marketing </a:t>
            </a:r>
            <a:r>
              <a:rPr sz="682" dirty="0">
                <a:latin typeface="Arial" panose="020B0604020202020204" pitchFamily="34" charset="0"/>
                <a:cs typeface="Arial" panose="020B0604020202020204" pitchFamily="34" charset="0"/>
              </a:rPr>
              <a:t>&amp;</a:t>
            </a:r>
            <a:r>
              <a:rPr sz="682" spc="45" dirty="0">
                <a:latin typeface="Arial" panose="020B0604020202020204" pitchFamily="34" charset="0"/>
                <a:cs typeface="Arial" panose="020B0604020202020204" pitchFamily="34" charset="0"/>
              </a:rPr>
              <a:t> </a:t>
            </a:r>
            <a:r>
              <a:rPr sz="682" spc="14" dirty="0">
                <a:latin typeface="Arial" panose="020B0604020202020204" pitchFamily="34" charset="0"/>
                <a:cs typeface="Arial" panose="020B0604020202020204" pitchFamily="34" charset="0"/>
              </a:rPr>
              <a:t>PR</a:t>
            </a:r>
            <a:endParaRPr sz="682">
              <a:latin typeface="Arial" panose="020B0604020202020204" pitchFamily="34" charset="0"/>
              <a:cs typeface="Arial" panose="020B0604020202020204" pitchFamily="34" charset="0"/>
            </a:endParaRPr>
          </a:p>
        </p:txBody>
      </p:sp>
      <p:sp>
        <p:nvSpPr>
          <p:cNvPr id="33" name="object 140">
            <a:extLst>
              <a:ext uri="{FF2B5EF4-FFF2-40B4-BE49-F238E27FC236}">
                <a16:creationId xmlns:a16="http://schemas.microsoft.com/office/drawing/2014/main" id="{8B95290D-B324-98CD-1872-B1538E75CF25}"/>
              </a:ext>
            </a:extLst>
          </p:cNvPr>
          <p:cNvSpPr txBox="1"/>
          <p:nvPr/>
        </p:nvSpPr>
        <p:spPr>
          <a:xfrm>
            <a:off x="2212307" y="3123892"/>
            <a:ext cx="335584"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Vertrieb </a:t>
            </a:r>
            <a:r>
              <a:rPr sz="682" spc="18" dirty="0">
                <a:latin typeface="Arial" panose="020B0604020202020204" pitchFamily="34" charset="0"/>
                <a:cs typeface="Arial" panose="020B0604020202020204" pitchFamily="34" charset="0"/>
              </a:rPr>
              <a:t>Bayern</a:t>
            </a:r>
            <a:endParaRPr sz="682">
              <a:latin typeface="Arial" panose="020B0604020202020204" pitchFamily="34" charset="0"/>
              <a:cs typeface="Arial" panose="020B0604020202020204" pitchFamily="34" charset="0"/>
            </a:endParaRPr>
          </a:p>
        </p:txBody>
      </p:sp>
      <p:sp>
        <p:nvSpPr>
          <p:cNvPr id="34" name="object 141">
            <a:extLst>
              <a:ext uri="{FF2B5EF4-FFF2-40B4-BE49-F238E27FC236}">
                <a16:creationId xmlns:a16="http://schemas.microsoft.com/office/drawing/2014/main" id="{04D085C4-26AB-86A0-6574-715D076D4F72}"/>
              </a:ext>
            </a:extLst>
          </p:cNvPr>
          <p:cNvSpPr txBox="1"/>
          <p:nvPr/>
        </p:nvSpPr>
        <p:spPr>
          <a:xfrm>
            <a:off x="5777397" y="3123893"/>
            <a:ext cx="542075" cy="315942"/>
          </a:xfrm>
          <a:prstGeom prst="rect">
            <a:avLst/>
          </a:prstGeom>
        </p:spPr>
        <p:txBody>
          <a:bodyPr vert="horz" wrap="square" lIns="0" tIns="8086" rIns="0" bIns="0" rtlCol="0">
            <a:spAutoFit/>
          </a:bodyPr>
          <a:lstStyle/>
          <a:p>
            <a:pPr marL="5776">
              <a:lnSpc>
                <a:spcPts val="810"/>
              </a:lnSpc>
              <a:spcBef>
                <a:spcPts val="64"/>
              </a:spcBef>
            </a:pPr>
            <a:r>
              <a:rPr sz="682" dirty="0">
                <a:latin typeface="Arial" panose="020B0604020202020204" pitchFamily="34" charset="0"/>
                <a:cs typeface="Arial" panose="020B0604020202020204" pitchFamily="34" charset="0"/>
              </a:rPr>
              <a:t>Partner</a:t>
            </a:r>
            <a:r>
              <a:rPr sz="682" spc="161"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a:t>
            </a:r>
            <a:endParaRPr sz="682">
              <a:latin typeface="Arial" panose="020B0604020202020204" pitchFamily="34" charset="0"/>
              <a:cs typeface="Arial" panose="020B0604020202020204" pitchFamily="34" charset="0"/>
            </a:endParaRPr>
          </a:p>
          <a:p>
            <a:pPr marL="5776" marR="2310">
              <a:lnSpc>
                <a:spcPts val="800"/>
              </a:lnSpc>
              <a:spcBef>
                <a:spcPts val="32"/>
              </a:spcBef>
            </a:pPr>
            <a:r>
              <a:rPr sz="682" spc="-5" dirty="0">
                <a:latin typeface="Arial" panose="020B0604020202020204" pitchFamily="34" charset="0"/>
                <a:cs typeface="Arial" panose="020B0604020202020204" pitchFamily="34" charset="0"/>
              </a:rPr>
              <a:t>Organisation </a:t>
            </a:r>
            <a:r>
              <a:rPr sz="682" dirty="0">
                <a:latin typeface="Arial" panose="020B0604020202020204" pitchFamily="34" charset="0"/>
                <a:cs typeface="Arial" panose="020B0604020202020204" pitchFamily="34" charset="0"/>
              </a:rPr>
              <a:t>Air</a:t>
            </a:r>
            <a:r>
              <a:rPr sz="682" spc="61" dirty="0">
                <a:latin typeface="Arial" panose="020B0604020202020204" pitchFamily="34" charset="0"/>
                <a:cs typeface="Arial" panose="020B0604020202020204" pitchFamily="34" charset="0"/>
              </a:rPr>
              <a:t> </a:t>
            </a:r>
            <a:r>
              <a:rPr sz="682" dirty="0">
                <a:latin typeface="Arial" panose="020B0604020202020204" pitchFamily="34" charset="0"/>
                <a:cs typeface="Arial" panose="020B0604020202020204" pitchFamily="34" charset="0"/>
              </a:rPr>
              <a:t>&amp;</a:t>
            </a:r>
            <a:r>
              <a:rPr sz="682" spc="68" dirty="0">
                <a:latin typeface="Arial" panose="020B0604020202020204" pitchFamily="34" charset="0"/>
                <a:cs typeface="Arial" panose="020B0604020202020204" pitchFamily="34" charset="0"/>
              </a:rPr>
              <a:t> </a:t>
            </a:r>
            <a:r>
              <a:rPr sz="682" spc="11" dirty="0">
                <a:latin typeface="Arial" panose="020B0604020202020204" pitchFamily="34" charset="0"/>
                <a:cs typeface="Arial" panose="020B0604020202020204" pitchFamily="34" charset="0"/>
              </a:rPr>
              <a:t>Sea</a:t>
            </a:r>
            <a:endParaRPr sz="682">
              <a:latin typeface="Arial" panose="020B0604020202020204" pitchFamily="34" charset="0"/>
              <a:cs typeface="Arial" panose="020B0604020202020204" pitchFamily="34" charset="0"/>
            </a:endParaRPr>
          </a:p>
        </p:txBody>
      </p:sp>
      <p:sp>
        <p:nvSpPr>
          <p:cNvPr id="35" name="object 142">
            <a:extLst>
              <a:ext uri="{FF2B5EF4-FFF2-40B4-BE49-F238E27FC236}">
                <a16:creationId xmlns:a16="http://schemas.microsoft.com/office/drawing/2014/main" id="{BEF9C0B0-F803-831B-8F82-AD42CC69B091}"/>
              </a:ext>
            </a:extLst>
          </p:cNvPr>
          <p:cNvSpPr txBox="1"/>
          <p:nvPr/>
        </p:nvSpPr>
        <p:spPr>
          <a:xfrm>
            <a:off x="4589063" y="3123893"/>
            <a:ext cx="542075" cy="315942"/>
          </a:xfrm>
          <a:prstGeom prst="rect">
            <a:avLst/>
          </a:prstGeom>
        </p:spPr>
        <p:txBody>
          <a:bodyPr vert="horz" wrap="square" lIns="0" tIns="8086" rIns="0" bIns="0" rtlCol="0">
            <a:spAutoFit/>
          </a:bodyPr>
          <a:lstStyle/>
          <a:p>
            <a:pPr marL="5776">
              <a:lnSpc>
                <a:spcPts val="810"/>
              </a:lnSpc>
              <a:spcBef>
                <a:spcPts val="64"/>
              </a:spcBef>
            </a:pPr>
            <a:r>
              <a:rPr sz="682" dirty="0">
                <a:latin typeface="Arial" panose="020B0604020202020204" pitchFamily="34" charset="0"/>
                <a:cs typeface="Arial" panose="020B0604020202020204" pitchFamily="34" charset="0"/>
              </a:rPr>
              <a:t>Partner</a:t>
            </a:r>
            <a:r>
              <a:rPr sz="682" spc="161"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a:t>
            </a:r>
            <a:endParaRPr sz="682">
              <a:latin typeface="Arial" panose="020B0604020202020204" pitchFamily="34" charset="0"/>
              <a:cs typeface="Arial" panose="020B0604020202020204" pitchFamily="34" charset="0"/>
            </a:endParaRPr>
          </a:p>
          <a:p>
            <a:pPr marL="5776" marR="2310">
              <a:lnSpc>
                <a:spcPts val="800"/>
              </a:lnSpc>
              <a:spcBef>
                <a:spcPts val="32"/>
              </a:spcBef>
            </a:pPr>
            <a:r>
              <a:rPr sz="682" spc="-5" dirty="0">
                <a:latin typeface="Arial" panose="020B0604020202020204" pitchFamily="34" charset="0"/>
                <a:cs typeface="Arial" panose="020B0604020202020204" pitchFamily="34" charset="0"/>
              </a:rPr>
              <a:t>Organisation </a:t>
            </a:r>
            <a:r>
              <a:rPr sz="682" spc="14" dirty="0">
                <a:latin typeface="Arial" panose="020B0604020202020204" pitchFamily="34" charset="0"/>
                <a:cs typeface="Arial" panose="020B0604020202020204" pitchFamily="34" charset="0"/>
              </a:rPr>
              <a:t>Road</a:t>
            </a:r>
            <a:endParaRPr sz="682">
              <a:latin typeface="Arial" panose="020B0604020202020204" pitchFamily="34" charset="0"/>
              <a:cs typeface="Arial" panose="020B0604020202020204" pitchFamily="34" charset="0"/>
            </a:endParaRPr>
          </a:p>
        </p:txBody>
      </p:sp>
      <p:sp>
        <p:nvSpPr>
          <p:cNvPr id="36" name="object 143">
            <a:extLst>
              <a:ext uri="{FF2B5EF4-FFF2-40B4-BE49-F238E27FC236}">
                <a16:creationId xmlns:a16="http://schemas.microsoft.com/office/drawing/2014/main" id="{CBF9A1CA-1A16-A288-2849-65A2B41B445C}"/>
              </a:ext>
            </a:extLst>
          </p:cNvPr>
          <p:cNvSpPr txBox="1"/>
          <p:nvPr/>
        </p:nvSpPr>
        <p:spPr>
          <a:xfrm>
            <a:off x="8154154" y="3123893"/>
            <a:ext cx="568933" cy="113130"/>
          </a:xfrm>
          <a:prstGeom prst="rect">
            <a:avLst/>
          </a:prstGeom>
        </p:spPr>
        <p:txBody>
          <a:bodyPr vert="horz" wrap="square" lIns="0" tIns="8086" rIns="0" bIns="0" rtlCol="0">
            <a:spAutoFit/>
          </a:bodyPr>
          <a:lstStyle/>
          <a:p>
            <a:pPr marL="5776">
              <a:spcBef>
                <a:spcPts val="64"/>
              </a:spcBef>
            </a:pPr>
            <a:r>
              <a:rPr sz="682" spc="16" dirty="0">
                <a:latin typeface="Arial" panose="020B0604020202020204" pitchFamily="34" charset="0"/>
                <a:cs typeface="Arial" panose="020B0604020202020204" pitchFamily="34" charset="0"/>
              </a:rPr>
              <a:t>Möbellogistik</a:t>
            </a:r>
            <a:endParaRPr sz="682">
              <a:latin typeface="Arial" panose="020B0604020202020204" pitchFamily="34" charset="0"/>
              <a:cs typeface="Arial" panose="020B0604020202020204" pitchFamily="34" charset="0"/>
            </a:endParaRPr>
          </a:p>
        </p:txBody>
      </p:sp>
      <p:sp>
        <p:nvSpPr>
          <p:cNvPr id="37" name="object 144">
            <a:extLst>
              <a:ext uri="{FF2B5EF4-FFF2-40B4-BE49-F238E27FC236}">
                <a16:creationId xmlns:a16="http://schemas.microsoft.com/office/drawing/2014/main" id="{6F40689E-53FC-F093-8867-037CC4288DB5}"/>
              </a:ext>
            </a:extLst>
          </p:cNvPr>
          <p:cNvSpPr txBox="1"/>
          <p:nvPr/>
        </p:nvSpPr>
        <p:spPr>
          <a:xfrm>
            <a:off x="3397885" y="3123893"/>
            <a:ext cx="531678"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Arial" panose="020B0604020202020204" pitchFamily="34" charset="0"/>
                <a:cs typeface="Arial" panose="020B0604020202020204" pitchFamily="34" charset="0"/>
              </a:rPr>
              <a:t>Verkauf</a:t>
            </a:r>
            <a:endParaRPr sz="682">
              <a:latin typeface="Arial" panose="020B0604020202020204" pitchFamily="34" charset="0"/>
              <a:cs typeface="Arial" panose="020B0604020202020204" pitchFamily="34" charset="0"/>
            </a:endParaRPr>
          </a:p>
          <a:p>
            <a:pPr marL="5776">
              <a:lnSpc>
                <a:spcPts val="810"/>
              </a:lnSpc>
            </a:pPr>
            <a:r>
              <a:rPr sz="682" spc="18" dirty="0">
                <a:latin typeface="Arial" panose="020B0604020202020204" pitchFamily="34" charset="0"/>
                <a:cs typeface="Arial" panose="020B0604020202020204" pitchFamily="34" charset="0"/>
              </a:rPr>
              <a:t>Außendienst</a:t>
            </a:r>
            <a:endParaRPr sz="682">
              <a:latin typeface="Arial" panose="020B0604020202020204" pitchFamily="34" charset="0"/>
              <a:cs typeface="Arial" panose="020B0604020202020204" pitchFamily="34" charset="0"/>
            </a:endParaRPr>
          </a:p>
        </p:txBody>
      </p:sp>
      <p:sp>
        <p:nvSpPr>
          <p:cNvPr id="38" name="object 145">
            <a:extLst>
              <a:ext uri="{FF2B5EF4-FFF2-40B4-BE49-F238E27FC236}">
                <a16:creationId xmlns:a16="http://schemas.microsoft.com/office/drawing/2014/main" id="{26D3AF39-6D69-B10A-575A-6B42380F2A82}"/>
              </a:ext>
            </a:extLst>
          </p:cNvPr>
          <p:cNvSpPr txBox="1"/>
          <p:nvPr/>
        </p:nvSpPr>
        <p:spPr>
          <a:xfrm>
            <a:off x="1023173" y="3564362"/>
            <a:ext cx="90105" cy="113130"/>
          </a:xfrm>
          <a:prstGeom prst="rect">
            <a:avLst/>
          </a:prstGeom>
        </p:spPr>
        <p:txBody>
          <a:bodyPr vert="horz" wrap="square" lIns="0" tIns="8086" rIns="0" bIns="0" rtlCol="0">
            <a:spAutoFit/>
          </a:bodyPr>
          <a:lstStyle/>
          <a:p>
            <a:pPr marL="5776">
              <a:spcBef>
                <a:spcPts val="64"/>
              </a:spcBef>
            </a:pPr>
            <a:r>
              <a:rPr sz="682" spc="-11" dirty="0">
                <a:latin typeface="Arial" panose="020B0604020202020204" pitchFamily="34" charset="0"/>
                <a:cs typeface="Arial" panose="020B0604020202020204" pitchFamily="34" charset="0"/>
              </a:rPr>
              <a:t>IT</a:t>
            </a:r>
            <a:endParaRPr sz="682">
              <a:latin typeface="Arial" panose="020B0604020202020204" pitchFamily="34" charset="0"/>
              <a:cs typeface="Arial" panose="020B0604020202020204" pitchFamily="34" charset="0"/>
            </a:endParaRPr>
          </a:p>
        </p:txBody>
      </p:sp>
      <p:sp>
        <p:nvSpPr>
          <p:cNvPr id="39" name="object 146">
            <a:extLst>
              <a:ext uri="{FF2B5EF4-FFF2-40B4-BE49-F238E27FC236}">
                <a16:creationId xmlns:a16="http://schemas.microsoft.com/office/drawing/2014/main" id="{2FF88F28-5342-A835-22E9-E46705FDAE93}"/>
              </a:ext>
            </a:extLst>
          </p:cNvPr>
          <p:cNvSpPr txBox="1"/>
          <p:nvPr/>
        </p:nvSpPr>
        <p:spPr>
          <a:xfrm>
            <a:off x="2212307" y="3564362"/>
            <a:ext cx="571243" cy="113130"/>
          </a:xfrm>
          <a:prstGeom prst="rect">
            <a:avLst/>
          </a:prstGeom>
        </p:spPr>
        <p:txBody>
          <a:bodyPr vert="horz" wrap="square" lIns="0" tIns="8086" rIns="0" bIns="0" rtlCol="0">
            <a:spAutoFit/>
          </a:bodyPr>
          <a:lstStyle/>
          <a:p>
            <a:pPr marL="5776">
              <a:spcBef>
                <a:spcPts val="64"/>
              </a:spcBef>
            </a:pPr>
            <a:r>
              <a:rPr sz="682" dirty="0">
                <a:latin typeface="Arial" panose="020B0604020202020204" pitchFamily="34" charset="0"/>
                <a:cs typeface="Arial" panose="020B0604020202020204" pitchFamily="34" charset="0"/>
              </a:rPr>
              <a:t>Vertrieb</a:t>
            </a:r>
            <a:r>
              <a:rPr sz="682" spc="171" dirty="0">
                <a:latin typeface="Arial" panose="020B0604020202020204" pitchFamily="34" charset="0"/>
                <a:cs typeface="Arial" panose="020B0604020202020204" pitchFamily="34" charset="0"/>
              </a:rPr>
              <a:t> </a:t>
            </a:r>
            <a:r>
              <a:rPr sz="682" spc="-5" dirty="0">
                <a:latin typeface="Arial" panose="020B0604020202020204" pitchFamily="34" charset="0"/>
                <a:cs typeface="Arial" panose="020B0604020202020204" pitchFamily="34" charset="0"/>
              </a:rPr>
              <a:t>Mitte</a:t>
            </a:r>
            <a:endParaRPr sz="682">
              <a:latin typeface="Arial" panose="020B0604020202020204" pitchFamily="34" charset="0"/>
              <a:cs typeface="Arial" panose="020B0604020202020204" pitchFamily="34" charset="0"/>
            </a:endParaRPr>
          </a:p>
        </p:txBody>
      </p:sp>
      <p:sp>
        <p:nvSpPr>
          <p:cNvPr id="40" name="object 147">
            <a:extLst>
              <a:ext uri="{FF2B5EF4-FFF2-40B4-BE49-F238E27FC236}">
                <a16:creationId xmlns:a16="http://schemas.microsoft.com/office/drawing/2014/main" id="{5549CB83-AF34-4F11-29FB-F89F18256993}"/>
              </a:ext>
            </a:extLst>
          </p:cNvPr>
          <p:cNvSpPr txBox="1"/>
          <p:nvPr/>
        </p:nvSpPr>
        <p:spPr>
          <a:xfrm>
            <a:off x="1023173" y="4004832"/>
            <a:ext cx="554493"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Arial" panose="020B0604020202020204" pitchFamily="34" charset="0"/>
                <a:cs typeface="Arial" panose="020B0604020202020204" pitchFamily="34" charset="0"/>
              </a:rPr>
              <a:t>Qualitäts­</a:t>
            </a:r>
            <a:endParaRPr sz="682">
              <a:latin typeface="Arial" panose="020B0604020202020204" pitchFamily="34" charset="0"/>
              <a:cs typeface="Arial" panose="020B0604020202020204" pitchFamily="34" charset="0"/>
            </a:endParaRPr>
          </a:p>
          <a:p>
            <a:pPr marL="5776">
              <a:lnSpc>
                <a:spcPts val="810"/>
              </a:lnSpc>
            </a:pPr>
            <a:r>
              <a:rPr sz="682" spc="18" dirty="0">
                <a:latin typeface="Arial" panose="020B0604020202020204" pitchFamily="34" charset="0"/>
                <a:cs typeface="Arial" panose="020B0604020202020204" pitchFamily="34" charset="0"/>
              </a:rPr>
              <a:t>management</a:t>
            </a:r>
            <a:endParaRPr sz="682">
              <a:latin typeface="Arial" panose="020B0604020202020204" pitchFamily="34" charset="0"/>
              <a:cs typeface="Arial" panose="020B0604020202020204" pitchFamily="34" charset="0"/>
            </a:endParaRPr>
          </a:p>
        </p:txBody>
      </p:sp>
      <p:sp>
        <p:nvSpPr>
          <p:cNvPr id="41" name="object 148">
            <a:extLst>
              <a:ext uri="{FF2B5EF4-FFF2-40B4-BE49-F238E27FC236}">
                <a16:creationId xmlns:a16="http://schemas.microsoft.com/office/drawing/2014/main" id="{00FE413E-5905-9530-77E4-9E0D76516C2D}"/>
              </a:ext>
            </a:extLst>
          </p:cNvPr>
          <p:cNvSpPr txBox="1"/>
          <p:nvPr/>
        </p:nvSpPr>
        <p:spPr>
          <a:xfrm>
            <a:off x="2212307" y="4004832"/>
            <a:ext cx="571821" cy="113130"/>
          </a:xfrm>
          <a:prstGeom prst="rect">
            <a:avLst/>
          </a:prstGeom>
        </p:spPr>
        <p:txBody>
          <a:bodyPr vert="horz" wrap="square" lIns="0" tIns="8086" rIns="0" bIns="0" rtlCol="0">
            <a:spAutoFit/>
          </a:bodyPr>
          <a:lstStyle/>
          <a:p>
            <a:pPr marL="5776">
              <a:spcBef>
                <a:spcPts val="64"/>
              </a:spcBef>
            </a:pPr>
            <a:r>
              <a:rPr sz="682" dirty="0">
                <a:latin typeface="Arial" panose="020B0604020202020204" pitchFamily="34" charset="0"/>
                <a:cs typeface="Arial" panose="020B0604020202020204" pitchFamily="34" charset="0"/>
              </a:rPr>
              <a:t>Vertrieb</a:t>
            </a:r>
            <a:r>
              <a:rPr sz="682" spc="171" dirty="0">
                <a:latin typeface="Arial" panose="020B0604020202020204" pitchFamily="34" charset="0"/>
                <a:cs typeface="Arial" panose="020B0604020202020204" pitchFamily="34" charset="0"/>
              </a:rPr>
              <a:t> </a:t>
            </a:r>
            <a:r>
              <a:rPr sz="682" spc="-9" dirty="0">
                <a:latin typeface="Arial" panose="020B0604020202020204" pitchFamily="34" charset="0"/>
                <a:cs typeface="Arial" panose="020B0604020202020204" pitchFamily="34" charset="0"/>
              </a:rPr>
              <a:t>West</a:t>
            </a:r>
            <a:endParaRPr sz="682">
              <a:latin typeface="Arial" panose="020B0604020202020204" pitchFamily="34" charset="0"/>
              <a:cs typeface="Arial" panose="020B0604020202020204" pitchFamily="34" charset="0"/>
            </a:endParaRPr>
          </a:p>
        </p:txBody>
      </p:sp>
      <p:sp>
        <p:nvSpPr>
          <p:cNvPr id="42" name="object 149">
            <a:extLst>
              <a:ext uri="{FF2B5EF4-FFF2-40B4-BE49-F238E27FC236}">
                <a16:creationId xmlns:a16="http://schemas.microsoft.com/office/drawing/2014/main" id="{1E18D9CA-6901-0EE7-53CC-3B8B6522639E}"/>
              </a:ext>
            </a:extLst>
          </p:cNvPr>
          <p:cNvSpPr txBox="1"/>
          <p:nvPr/>
        </p:nvSpPr>
        <p:spPr>
          <a:xfrm>
            <a:off x="2212307" y="1909513"/>
            <a:ext cx="657883" cy="213349"/>
          </a:xfrm>
          <a:prstGeom prst="rect">
            <a:avLst/>
          </a:prstGeom>
        </p:spPr>
        <p:txBody>
          <a:bodyPr vert="horz" wrap="square" lIns="0" tIns="8086" rIns="0" bIns="0" rtlCol="0">
            <a:spAutoFit/>
          </a:bodyPr>
          <a:lstStyle/>
          <a:p>
            <a:pPr marL="5776">
              <a:lnSpc>
                <a:spcPts val="810"/>
              </a:lnSpc>
              <a:spcBef>
                <a:spcPts val="64"/>
              </a:spcBef>
            </a:pPr>
            <a:r>
              <a:rPr sz="682" spc="18" dirty="0">
                <a:latin typeface="Arial" panose="020B0604020202020204" pitchFamily="34" charset="0"/>
                <a:cs typeface="Arial" panose="020B0604020202020204" pitchFamily="34" charset="0"/>
              </a:rPr>
              <a:t>ACCOUNT</a:t>
            </a:r>
            <a:endParaRPr sz="682">
              <a:latin typeface="Arial" panose="020B0604020202020204" pitchFamily="34" charset="0"/>
              <a:cs typeface="Arial" panose="020B0604020202020204" pitchFamily="34" charset="0"/>
            </a:endParaRPr>
          </a:p>
          <a:p>
            <a:pPr marL="5776">
              <a:lnSpc>
                <a:spcPts val="810"/>
              </a:lnSpc>
            </a:pPr>
            <a:r>
              <a:rPr sz="682" spc="18" dirty="0">
                <a:latin typeface="Arial" panose="020B0604020202020204" pitchFamily="34" charset="0"/>
                <a:cs typeface="Arial" panose="020B0604020202020204" pitchFamily="34" charset="0"/>
              </a:rPr>
              <a:t>MANAGEMENT</a:t>
            </a:r>
            <a:endParaRPr sz="682">
              <a:latin typeface="Arial" panose="020B0604020202020204" pitchFamily="34" charset="0"/>
              <a:cs typeface="Arial" panose="020B0604020202020204" pitchFamily="34" charset="0"/>
            </a:endParaRPr>
          </a:p>
        </p:txBody>
      </p:sp>
      <p:sp>
        <p:nvSpPr>
          <p:cNvPr id="43" name="object 150">
            <a:extLst>
              <a:ext uri="{FF2B5EF4-FFF2-40B4-BE49-F238E27FC236}">
                <a16:creationId xmlns:a16="http://schemas.microsoft.com/office/drawing/2014/main" id="{55A657FC-C604-34AE-0019-B07576B27AA6}"/>
              </a:ext>
            </a:extLst>
          </p:cNvPr>
          <p:cNvSpPr txBox="1"/>
          <p:nvPr/>
        </p:nvSpPr>
        <p:spPr>
          <a:xfrm>
            <a:off x="3397885" y="1909513"/>
            <a:ext cx="521859" cy="564847"/>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CUSTOMER </a:t>
            </a:r>
            <a:r>
              <a:rPr sz="682" spc="20" dirty="0">
                <a:latin typeface="Arial" panose="020B0604020202020204" pitchFamily="34" charset="0"/>
                <a:cs typeface="Arial" panose="020B0604020202020204" pitchFamily="34" charset="0"/>
              </a:rPr>
              <a:t>SERVICE</a:t>
            </a:r>
            <a:r>
              <a:rPr sz="682" spc="45"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 </a:t>
            </a:r>
            <a:r>
              <a:rPr sz="682" spc="14" dirty="0">
                <a:latin typeface="Arial" panose="020B0604020202020204" pitchFamily="34" charset="0"/>
                <a:cs typeface="Arial" panose="020B0604020202020204" pitchFamily="34" charset="0"/>
              </a:rPr>
              <a:t>SALES</a:t>
            </a:r>
            <a:endParaRPr sz="682" dirty="0">
              <a:latin typeface="Arial" panose="020B0604020202020204" pitchFamily="34" charset="0"/>
              <a:cs typeface="Arial" panose="020B0604020202020204" pitchFamily="34" charset="0"/>
            </a:endParaRPr>
          </a:p>
          <a:p>
            <a:pPr marL="5776">
              <a:lnSpc>
                <a:spcPts val="760"/>
              </a:lnSpc>
              <a:spcBef>
                <a:spcPts val="257"/>
              </a:spcBef>
            </a:pPr>
            <a:r>
              <a:rPr sz="682" b="1" i="1" spc="11" dirty="0">
                <a:latin typeface="Arial" panose="020B0604020202020204" pitchFamily="34" charset="0"/>
                <a:cs typeface="Arial" panose="020B0604020202020204" pitchFamily="34" charset="0"/>
              </a:rPr>
              <a:t>Ann</a:t>
            </a:r>
            <a:endParaRPr sz="682" b="1" i="1" dirty="0">
              <a:latin typeface="Arial" panose="020B0604020202020204" pitchFamily="34" charset="0"/>
              <a:cs typeface="Arial" panose="020B0604020202020204" pitchFamily="34" charset="0"/>
            </a:endParaRPr>
          </a:p>
          <a:p>
            <a:pPr marL="5776">
              <a:lnSpc>
                <a:spcPts val="760"/>
              </a:lnSpc>
            </a:pPr>
            <a:r>
              <a:rPr sz="682" b="1" i="1" spc="16" dirty="0">
                <a:latin typeface="Arial" panose="020B0604020202020204" pitchFamily="34" charset="0"/>
                <a:cs typeface="Arial" panose="020B0604020202020204" pitchFamily="34" charset="0"/>
              </a:rPr>
              <a:t>Skrzeczek</a:t>
            </a:r>
            <a:endParaRPr sz="682" b="1" i="1" dirty="0">
              <a:latin typeface="Arial" panose="020B0604020202020204" pitchFamily="34" charset="0"/>
              <a:cs typeface="Arial" panose="020B0604020202020204" pitchFamily="34" charset="0"/>
            </a:endParaRPr>
          </a:p>
        </p:txBody>
      </p:sp>
      <p:sp>
        <p:nvSpPr>
          <p:cNvPr id="44" name="object 151">
            <a:extLst>
              <a:ext uri="{FF2B5EF4-FFF2-40B4-BE49-F238E27FC236}">
                <a16:creationId xmlns:a16="http://schemas.microsoft.com/office/drawing/2014/main" id="{137410D8-C003-E5EE-B5E9-93E18D80C3D3}"/>
              </a:ext>
            </a:extLst>
          </p:cNvPr>
          <p:cNvSpPr txBox="1"/>
          <p:nvPr/>
        </p:nvSpPr>
        <p:spPr>
          <a:xfrm>
            <a:off x="4589063" y="1909513"/>
            <a:ext cx="521859" cy="552023"/>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CUSTOMER </a:t>
            </a:r>
            <a:r>
              <a:rPr sz="682" spc="20" dirty="0">
                <a:latin typeface="Arial" panose="020B0604020202020204" pitchFamily="34" charset="0"/>
                <a:cs typeface="Arial" panose="020B0604020202020204" pitchFamily="34" charset="0"/>
              </a:rPr>
              <a:t>SERVICE</a:t>
            </a:r>
            <a:r>
              <a:rPr sz="682" spc="45" dirty="0">
                <a:latin typeface="Arial" panose="020B0604020202020204" pitchFamily="34" charset="0"/>
                <a:cs typeface="Arial" panose="020B0604020202020204" pitchFamily="34" charset="0"/>
              </a:rPr>
              <a:t> </a:t>
            </a:r>
            <a:r>
              <a:rPr sz="682" spc="-23" dirty="0">
                <a:latin typeface="Arial" panose="020B0604020202020204" pitchFamily="34" charset="0"/>
                <a:cs typeface="Arial" panose="020B0604020202020204" pitchFamily="34" charset="0"/>
              </a:rPr>
              <a:t>&amp; </a:t>
            </a:r>
            <a:r>
              <a:rPr sz="682" spc="14" dirty="0">
                <a:latin typeface="Arial" panose="020B0604020202020204" pitchFamily="34" charset="0"/>
                <a:cs typeface="Arial" panose="020B0604020202020204" pitchFamily="34" charset="0"/>
              </a:rPr>
              <a:t>SALES</a:t>
            </a:r>
            <a:endParaRPr sz="682" dirty="0">
              <a:latin typeface="Arial" panose="020B0604020202020204" pitchFamily="34" charset="0"/>
              <a:cs typeface="Arial" panose="020B0604020202020204" pitchFamily="34" charset="0"/>
            </a:endParaRPr>
          </a:p>
          <a:p>
            <a:pPr marL="5776" marR="236237">
              <a:lnSpc>
                <a:spcPts val="700"/>
              </a:lnSpc>
              <a:spcBef>
                <a:spcPts val="377"/>
              </a:spcBef>
            </a:pPr>
            <a:r>
              <a:rPr sz="682" b="1" i="1" spc="-5" dirty="0">
                <a:latin typeface="Arial" panose="020B0604020202020204" pitchFamily="34" charset="0"/>
                <a:cs typeface="Arial" panose="020B0604020202020204" pitchFamily="34" charset="0"/>
              </a:rPr>
              <a:t>Peter Beutel</a:t>
            </a:r>
            <a:endParaRPr sz="682" b="1" i="1" dirty="0">
              <a:latin typeface="Arial" panose="020B0604020202020204" pitchFamily="34" charset="0"/>
              <a:cs typeface="Arial" panose="020B0604020202020204" pitchFamily="34" charset="0"/>
            </a:endParaRPr>
          </a:p>
        </p:txBody>
      </p:sp>
      <p:sp>
        <p:nvSpPr>
          <p:cNvPr id="45" name="object 152">
            <a:extLst>
              <a:ext uri="{FF2B5EF4-FFF2-40B4-BE49-F238E27FC236}">
                <a16:creationId xmlns:a16="http://schemas.microsoft.com/office/drawing/2014/main" id="{6B0C6EA1-CC56-C07A-1B89-0C0490A50AD9}"/>
              </a:ext>
            </a:extLst>
          </p:cNvPr>
          <p:cNvSpPr txBox="1"/>
          <p:nvPr/>
        </p:nvSpPr>
        <p:spPr>
          <a:xfrm>
            <a:off x="6965820" y="1909513"/>
            <a:ext cx="581929"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RELOCATION </a:t>
            </a:r>
            <a:r>
              <a:rPr sz="682" spc="18" dirty="0">
                <a:latin typeface="Arial" panose="020B0604020202020204" pitchFamily="34" charset="0"/>
                <a:cs typeface="Arial" panose="020B0604020202020204" pitchFamily="34" charset="0"/>
              </a:rPr>
              <a:t>SERVICE</a:t>
            </a:r>
            <a:endParaRPr sz="682">
              <a:latin typeface="Arial" panose="020B0604020202020204" pitchFamily="34" charset="0"/>
              <a:cs typeface="Arial" panose="020B0604020202020204" pitchFamily="34" charset="0"/>
            </a:endParaRPr>
          </a:p>
        </p:txBody>
      </p:sp>
      <p:sp>
        <p:nvSpPr>
          <p:cNvPr id="46" name="object 153">
            <a:extLst>
              <a:ext uri="{FF2B5EF4-FFF2-40B4-BE49-F238E27FC236}">
                <a16:creationId xmlns:a16="http://schemas.microsoft.com/office/drawing/2014/main" id="{A3A65486-D043-C63F-2405-EB18006BF912}"/>
              </a:ext>
            </a:extLst>
          </p:cNvPr>
          <p:cNvSpPr txBox="1"/>
          <p:nvPr/>
        </p:nvSpPr>
        <p:spPr>
          <a:xfrm>
            <a:off x="8154154" y="1909513"/>
            <a:ext cx="540000" cy="218598"/>
          </a:xfrm>
          <a:prstGeom prst="rect">
            <a:avLst/>
          </a:prstGeom>
        </p:spPr>
        <p:txBody>
          <a:bodyPr vert="horz" wrap="square" lIns="0" tIns="13284" rIns="0" bIns="0" rtlCol="0">
            <a:spAutoFit/>
          </a:bodyPr>
          <a:lstStyle/>
          <a:p>
            <a:pPr marL="5776" marR="2310">
              <a:lnSpc>
                <a:spcPts val="800"/>
              </a:lnSpc>
              <a:spcBef>
                <a:spcPts val="104"/>
              </a:spcBef>
            </a:pPr>
            <a:r>
              <a:rPr sz="682" spc="18" dirty="0">
                <a:latin typeface="Arial" panose="020B0604020202020204" pitchFamily="34" charset="0"/>
                <a:cs typeface="Arial" panose="020B0604020202020204" pitchFamily="34" charset="0"/>
              </a:rPr>
              <a:t>FURNITURE </a:t>
            </a:r>
            <a:r>
              <a:rPr sz="682" spc="-5" dirty="0">
                <a:latin typeface="Arial" panose="020B0604020202020204" pitchFamily="34" charset="0"/>
                <a:cs typeface="Arial" panose="020B0604020202020204" pitchFamily="34" charset="0"/>
              </a:rPr>
              <a:t>LOGSTICS</a:t>
            </a:r>
            <a:endParaRPr sz="682" dirty="0">
              <a:latin typeface="Arial" panose="020B0604020202020204" pitchFamily="34" charset="0"/>
              <a:cs typeface="Arial" panose="020B0604020202020204" pitchFamily="34" charset="0"/>
            </a:endParaRPr>
          </a:p>
        </p:txBody>
      </p:sp>
      <p:sp>
        <p:nvSpPr>
          <p:cNvPr id="47" name="object 154">
            <a:extLst>
              <a:ext uri="{FF2B5EF4-FFF2-40B4-BE49-F238E27FC236}">
                <a16:creationId xmlns:a16="http://schemas.microsoft.com/office/drawing/2014/main" id="{06D62925-9718-BCC5-3468-34EDD02B96F6}"/>
              </a:ext>
            </a:extLst>
          </p:cNvPr>
          <p:cNvSpPr txBox="1"/>
          <p:nvPr/>
        </p:nvSpPr>
        <p:spPr>
          <a:xfrm>
            <a:off x="5777397" y="1909513"/>
            <a:ext cx="581929" cy="552023"/>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Arial" panose="020B0604020202020204" pitchFamily="34" charset="0"/>
                <a:cs typeface="Arial" panose="020B0604020202020204" pitchFamily="34" charset="0"/>
              </a:rPr>
              <a:t>RELOCATION LOGISTICS</a:t>
            </a:r>
            <a:endParaRPr sz="682" dirty="0">
              <a:latin typeface="Arial" panose="020B0604020202020204" pitchFamily="34" charset="0"/>
              <a:cs typeface="Arial" panose="020B0604020202020204" pitchFamily="34" charset="0"/>
            </a:endParaRPr>
          </a:p>
          <a:p>
            <a:pPr marL="5776">
              <a:lnSpc>
                <a:spcPts val="775"/>
              </a:lnSpc>
            </a:pPr>
            <a:r>
              <a:rPr sz="682" dirty="0">
                <a:latin typeface="Arial" panose="020B0604020202020204" pitchFamily="34" charset="0"/>
                <a:cs typeface="Arial" panose="020B0604020202020204" pitchFamily="34" charset="0"/>
              </a:rPr>
              <a:t>AIR</a:t>
            </a:r>
            <a:r>
              <a:rPr sz="682" spc="68" dirty="0">
                <a:latin typeface="Arial" panose="020B0604020202020204" pitchFamily="34" charset="0"/>
                <a:cs typeface="Arial" panose="020B0604020202020204" pitchFamily="34" charset="0"/>
              </a:rPr>
              <a:t> </a:t>
            </a:r>
            <a:r>
              <a:rPr sz="682" dirty="0">
                <a:latin typeface="Arial" panose="020B0604020202020204" pitchFamily="34" charset="0"/>
                <a:cs typeface="Arial" panose="020B0604020202020204" pitchFamily="34" charset="0"/>
              </a:rPr>
              <a:t>&amp;</a:t>
            </a:r>
            <a:r>
              <a:rPr sz="682" spc="70" dirty="0">
                <a:latin typeface="Arial" panose="020B0604020202020204" pitchFamily="34" charset="0"/>
                <a:cs typeface="Arial" panose="020B0604020202020204" pitchFamily="34" charset="0"/>
              </a:rPr>
              <a:t> </a:t>
            </a:r>
            <a:r>
              <a:rPr sz="682" spc="11" dirty="0">
                <a:latin typeface="Arial" panose="020B0604020202020204" pitchFamily="34" charset="0"/>
                <a:cs typeface="Arial" panose="020B0604020202020204" pitchFamily="34" charset="0"/>
              </a:rPr>
              <a:t>SEA</a:t>
            </a:r>
            <a:endParaRPr sz="682" dirty="0">
              <a:latin typeface="Arial" panose="020B0604020202020204" pitchFamily="34" charset="0"/>
              <a:cs typeface="Arial" panose="020B0604020202020204" pitchFamily="34" charset="0"/>
            </a:endParaRPr>
          </a:p>
          <a:p>
            <a:pPr marL="5776" marR="345980">
              <a:lnSpc>
                <a:spcPts val="700"/>
              </a:lnSpc>
              <a:spcBef>
                <a:spcPts val="402"/>
              </a:spcBef>
            </a:pPr>
            <a:r>
              <a:rPr sz="682" b="1" i="1" spc="-5" dirty="0">
                <a:latin typeface="Arial" panose="020B0604020202020204" pitchFamily="34" charset="0"/>
                <a:cs typeface="Arial" panose="020B0604020202020204" pitchFamily="34" charset="0"/>
              </a:rPr>
              <a:t>Falko </a:t>
            </a:r>
            <a:r>
              <a:rPr sz="682" b="1" i="1" spc="-9" dirty="0">
                <a:latin typeface="Arial" panose="020B0604020202020204" pitchFamily="34" charset="0"/>
                <a:cs typeface="Arial" panose="020B0604020202020204" pitchFamily="34" charset="0"/>
              </a:rPr>
              <a:t>Loos</a:t>
            </a:r>
            <a:endParaRPr sz="682" b="1" i="1" dirty="0">
              <a:latin typeface="Arial" panose="020B0604020202020204" pitchFamily="34" charset="0"/>
              <a:cs typeface="Arial" panose="020B0604020202020204" pitchFamily="34" charset="0"/>
            </a:endParaRPr>
          </a:p>
        </p:txBody>
      </p:sp>
      <p:pic>
        <p:nvPicPr>
          <p:cNvPr id="49" name="object 156">
            <a:extLst>
              <a:ext uri="{FF2B5EF4-FFF2-40B4-BE49-F238E27FC236}">
                <a16:creationId xmlns:a16="http://schemas.microsoft.com/office/drawing/2014/main" id="{9C4013EA-8F07-7198-1671-051031DB9541}"/>
              </a:ext>
            </a:extLst>
          </p:cNvPr>
          <p:cNvPicPr/>
          <p:nvPr/>
        </p:nvPicPr>
        <p:blipFill>
          <a:blip r:embed="rId8" cstate="print">
            <a:duotone>
              <a:prstClr val="black"/>
              <a:schemeClr val="accent1">
                <a:tint val="45000"/>
                <a:satMod val="400000"/>
              </a:schemeClr>
            </a:duotone>
          </a:blip>
          <a:stretch>
            <a:fillRect/>
          </a:stretch>
        </p:blipFill>
        <p:spPr>
          <a:xfrm>
            <a:off x="711471" y="2731762"/>
            <a:ext cx="38097" cy="38097"/>
          </a:xfrm>
          <a:prstGeom prst="rect">
            <a:avLst/>
          </a:prstGeom>
        </p:spPr>
      </p:pic>
      <p:pic>
        <p:nvPicPr>
          <p:cNvPr id="50" name="object 157">
            <a:extLst>
              <a:ext uri="{FF2B5EF4-FFF2-40B4-BE49-F238E27FC236}">
                <a16:creationId xmlns:a16="http://schemas.microsoft.com/office/drawing/2014/main" id="{54076413-DD1E-0206-B20B-D5341A85DED1}"/>
              </a:ext>
            </a:extLst>
          </p:cNvPr>
          <p:cNvPicPr/>
          <p:nvPr/>
        </p:nvPicPr>
        <p:blipFill>
          <a:blip r:embed="rId8" cstate="print">
            <a:duotone>
              <a:prstClr val="black"/>
              <a:schemeClr val="accent1">
                <a:tint val="45000"/>
                <a:satMod val="400000"/>
              </a:schemeClr>
            </a:duotone>
          </a:blip>
          <a:stretch>
            <a:fillRect/>
          </a:stretch>
        </p:blipFill>
        <p:spPr>
          <a:xfrm>
            <a:off x="711471" y="3171826"/>
            <a:ext cx="38097" cy="38097"/>
          </a:xfrm>
          <a:prstGeom prst="rect">
            <a:avLst/>
          </a:prstGeom>
        </p:spPr>
      </p:pic>
      <p:pic>
        <p:nvPicPr>
          <p:cNvPr id="51" name="object 158">
            <a:extLst>
              <a:ext uri="{FF2B5EF4-FFF2-40B4-BE49-F238E27FC236}">
                <a16:creationId xmlns:a16="http://schemas.microsoft.com/office/drawing/2014/main" id="{81F64561-C2FC-497C-0D19-89465D4743DB}"/>
              </a:ext>
            </a:extLst>
          </p:cNvPr>
          <p:cNvPicPr/>
          <p:nvPr/>
        </p:nvPicPr>
        <p:blipFill>
          <a:blip r:embed="rId9" cstate="print">
            <a:duotone>
              <a:prstClr val="black"/>
              <a:schemeClr val="accent1">
                <a:tint val="45000"/>
                <a:satMod val="400000"/>
              </a:schemeClr>
            </a:duotone>
          </a:blip>
          <a:stretch>
            <a:fillRect/>
          </a:stretch>
        </p:blipFill>
        <p:spPr>
          <a:xfrm>
            <a:off x="711471" y="3603601"/>
            <a:ext cx="38097" cy="38097"/>
          </a:xfrm>
          <a:prstGeom prst="rect">
            <a:avLst/>
          </a:prstGeom>
        </p:spPr>
      </p:pic>
      <p:pic>
        <p:nvPicPr>
          <p:cNvPr id="52" name="object 159">
            <a:extLst>
              <a:ext uri="{FF2B5EF4-FFF2-40B4-BE49-F238E27FC236}">
                <a16:creationId xmlns:a16="http://schemas.microsoft.com/office/drawing/2014/main" id="{55A85A1C-AC08-61AD-D0C3-23CDD669B650}"/>
              </a:ext>
            </a:extLst>
          </p:cNvPr>
          <p:cNvPicPr/>
          <p:nvPr/>
        </p:nvPicPr>
        <p:blipFill>
          <a:blip r:embed="rId9" cstate="print">
            <a:duotone>
              <a:prstClr val="black"/>
              <a:schemeClr val="accent1">
                <a:tint val="45000"/>
                <a:satMod val="400000"/>
              </a:schemeClr>
            </a:duotone>
          </a:blip>
          <a:stretch>
            <a:fillRect/>
          </a:stretch>
        </p:blipFill>
        <p:spPr>
          <a:xfrm>
            <a:off x="711471" y="4112260"/>
            <a:ext cx="38097" cy="38097"/>
          </a:xfrm>
          <a:prstGeom prst="rect">
            <a:avLst/>
          </a:prstGeom>
        </p:spPr>
      </p:pic>
      <p:pic>
        <p:nvPicPr>
          <p:cNvPr id="53" name="object 160">
            <a:extLst>
              <a:ext uri="{FF2B5EF4-FFF2-40B4-BE49-F238E27FC236}">
                <a16:creationId xmlns:a16="http://schemas.microsoft.com/office/drawing/2014/main" id="{DBE23F41-7B38-7951-6F80-73E962B6195A}"/>
              </a:ext>
            </a:extLst>
          </p:cNvPr>
          <p:cNvPicPr/>
          <p:nvPr/>
        </p:nvPicPr>
        <p:blipFill>
          <a:blip r:embed="rId8" cstate="print">
            <a:duotone>
              <a:prstClr val="black"/>
              <a:schemeClr val="accent1">
                <a:tint val="45000"/>
                <a:satMod val="400000"/>
              </a:schemeClr>
            </a:duotone>
          </a:blip>
          <a:stretch>
            <a:fillRect/>
          </a:stretch>
        </p:blipFill>
        <p:spPr>
          <a:xfrm>
            <a:off x="1905187" y="2731762"/>
            <a:ext cx="38097" cy="38097"/>
          </a:xfrm>
          <a:prstGeom prst="rect">
            <a:avLst/>
          </a:prstGeom>
        </p:spPr>
      </p:pic>
      <p:pic>
        <p:nvPicPr>
          <p:cNvPr id="54" name="object 161">
            <a:extLst>
              <a:ext uri="{FF2B5EF4-FFF2-40B4-BE49-F238E27FC236}">
                <a16:creationId xmlns:a16="http://schemas.microsoft.com/office/drawing/2014/main" id="{E358C9A9-06F6-38D6-2169-F294B7130150}"/>
              </a:ext>
            </a:extLst>
          </p:cNvPr>
          <p:cNvPicPr/>
          <p:nvPr/>
        </p:nvPicPr>
        <p:blipFill>
          <a:blip r:embed="rId8" cstate="print">
            <a:duotone>
              <a:prstClr val="black"/>
              <a:schemeClr val="accent1">
                <a:tint val="45000"/>
                <a:satMod val="400000"/>
              </a:schemeClr>
            </a:duotone>
          </a:blip>
          <a:stretch>
            <a:fillRect/>
          </a:stretch>
        </p:blipFill>
        <p:spPr>
          <a:xfrm>
            <a:off x="1905187" y="3171826"/>
            <a:ext cx="38097" cy="38097"/>
          </a:xfrm>
          <a:prstGeom prst="rect">
            <a:avLst/>
          </a:prstGeom>
        </p:spPr>
      </p:pic>
      <p:pic>
        <p:nvPicPr>
          <p:cNvPr id="55" name="object 162">
            <a:extLst>
              <a:ext uri="{FF2B5EF4-FFF2-40B4-BE49-F238E27FC236}">
                <a16:creationId xmlns:a16="http://schemas.microsoft.com/office/drawing/2014/main" id="{BA1AC5D0-6E32-4520-D3E1-322563B8024F}"/>
              </a:ext>
            </a:extLst>
          </p:cNvPr>
          <p:cNvPicPr/>
          <p:nvPr/>
        </p:nvPicPr>
        <p:blipFill>
          <a:blip r:embed="rId9" cstate="print">
            <a:duotone>
              <a:prstClr val="black"/>
              <a:schemeClr val="accent1">
                <a:tint val="45000"/>
                <a:satMod val="400000"/>
              </a:schemeClr>
            </a:duotone>
          </a:blip>
          <a:stretch>
            <a:fillRect/>
          </a:stretch>
        </p:blipFill>
        <p:spPr>
          <a:xfrm>
            <a:off x="1905187" y="3603601"/>
            <a:ext cx="38097" cy="38097"/>
          </a:xfrm>
          <a:prstGeom prst="rect">
            <a:avLst/>
          </a:prstGeom>
        </p:spPr>
      </p:pic>
      <p:pic>
        <p:nvPicPr>
          <p:cNvPr id="56" name="object 163">
            <a:extLst>
              <a:ext uri="{FF2B5EF4-FFF2-40B4-BE49-F238E27FC236}">
                <a16:creationId xmlns:a16="http://schemas.microsoft.com/office/drawing/2014/main" id="{83DF7F60-3113-2188-EB25-6348352A6D23}"/>
              </a:ext>
            </a:extLst>
          </p:cNvPr>
          <p:cNvPicPr/>
          <p:nvPr/>
        </p:nvPicPr>
        <p:blipFill>
          <a:blip r:embed="rId9" cstate="print">
            <a:duotone>
              <a:prstClr val="black"/>
              <a:schemeClr val="accent1">
                <a:tint val="45000"/>
                <a:satMod val="400000"/>
              </a:schemeClr>
            </a:duotone>
          </a:blip>
          <a:stretch>
            <a:fillRect/>
          </a:stretch>
        </p:blipFill>
        <p:spPr>
          <a:xfrm>
            <a:off x="1905187" y="4112260"/>
            <a:ext cx="38097" cy="38097"/>
          </a:xfrm>
          <a:prstGeom prst="rect">
            <a:avLst/>
          </a:prstGeom>
        </p:spPr>
      </p:pic>
      <p:pic>
        <p:nvPicPr>
          <p:cNvPr id="57" name="object 164">
            <a:extLst>
              <a:ext uri="{FF2B5EF4-FFF2-40B4-BE49-F238E27FC236}">
                <a16:creationId xmlns:a16="http://schemas.microsoft.com/office/drawing/2014/main" id="{51541183-6685-6996-5EB6-DF10AC2E32D1}"/>
              </a:ext>
            </a:extLst>
          </p:cNvPr>
          <p:cNvPicPr/>
          <p:nvPr/>
        </p:nvPicPr>
        <p:blipFill>
          <a:blip r:embed="rId10" cstate="print">
            <a:duotone>
              <a:prstClr val="black"/>
              <a:schemeClr val="accent1">
                <a:tint val="45000"/>
                <a:satMod val="400000"/>
              </a:schemeClr>
            </a:duotone>
          </a:blip>
          <a:stretch>
            <a:fillRect/>
          </a:stretch>
        </p:blipFill>
        <p:spPr>
          <a:xfrm>
            <a:off x="3086204" y="2731762"/>
            <a:ext cx="38097" cy="38097"/>
          </a:xfrm>
          <a:prstGeom prst="rect">
            <a:avLst/>
          </a:prstGeom>
        </p:spPr>
      </p:pic>
      <p:pic>
        <p:nvPicPr>
          <p:cNvPr id="58" name="object 165">
            <a:extLst>
              <a:ext uri="{FF2B5EF4-FFF2-40B4-BE49-F238E27FC236}">
                <a16:creationId xmlns:a16="http://schemas.microsoft.com/office/drawing/2014/main" id="{D8B4D68B-8FF6-4019-BED3-4F4103776395}"/>
              </a:ext>
            </a:extLst>
          </p:cNvPr>
          <p:cNvPicPr/>
          <p:nvPr/>
        </p:nvPicPr>
        <p:blipFill>
          <a:blip r:embed="rId10" cstate="print">
            <a:duotone>
              <a:prstClr val="black"/>
              <a:schemeClr val="accent1">
                <a:tint val="45000"/>
                <a:satMod val="400000"/>
              </a:schemeClr>
            </a:duotone>
          </a:blip>
          <a:stretch>
            <a:fillRect/>
          </a:stretch>
        </p:blipFill>
        <p:spPr>
          <a:xfrm>
            <a:off x="3086204" y="3171826"/>
            <a:ext cx="38097" cy="38097"/>
          </a:xfrm>
          <a:prstGeom prst="rect">
            <a:avLst/>
          </a:prstGeom>
        </p:spPr>
      </p:pic>
      <p:pic>
        <p:nvPicPr>
          <p:cNvPr id="59" name="object 166">
            <a:extLst>
              <a:ext uri="{FF2B5EF4-FFF2-40B4-BE49-F238E27FC236}">
                <a16:creationId xmlns:a16="http://schemas.microsoft.com/office/drawing/2014/main" id="{10447D5F-06E2-B5DE-9E48-1A189A5A2E43}"/>
              </a:ext>
            </a:extLst>
          </p:cNvPr>
          <p:cNvPicPr/>
          <p:nvPr/>
        </p:nvPicPr>
        <p:blipFill>
          <a:blip r:embed="rId8" cstate="print">
            <a:duotone>
              <a:prstClr val="black"/>
              <a:schemeClr val="accent1">
                <a:tint val="45000"/>
                <a:satMod val="400000"/>
              </a:schemeClr>
            </a:duotone>
          </a:blip>
          <a:stretch>
            <a:fillRect/>
          </a:stretch>
        </p:blipFill>
        <p:spPr>
          <a:xfrm>
            <a:off x="4267222" y="2731762"/>
            <a:ext cx="38097" cy="38097"/>
          </a:xfrm>
          <a:prstGeom prst="rect">
            <a:avLst/>
          </a:prstGeom>
        </p:spPr>
      </p:pic>
      <p:pic>
        <p:nvPicPr>
          <p:cNvPr id="60" name="object 167">
            <a:extLst>
              <a:ext uri="{FF2B5EF4-FFF2-40B4-BE49-F238E27FC236}">
                <a16:creationId xmlns:a16="http://schemas.microsoft.com/office/drawing/2014/main" id="{4F979D58-E0F5-D850-4736-6406F120E5B7}"/>
              </a:ext>
            </a:extLst>
          </p:cNvPr>
          <p:cNvPicPr/>
          <p:nvPr/>
        </p:nvPicPr>
        <p:blipFill>
          <a:blip r:embed="rId8" cstate="print">
            <a:duotone>
              <a:prstClr val="black"/>
              <a:schemeClr val="accent1">
                <a:tint val="45000"/>
                <a:satMod val="400000"/>
              </a:schemeClr>
            </a:duotone>
          </a:blip>
          <a:stretch>
            <a:fillRect/>
          </a:stretch>
        </p:blipFill>
        <p:spPr>
          <a:xfrm>
            <a:off x="4267222" y="3171826"/>
            <a:ext cx="38097" cy="38097"/>
          </a:xfrm>
          <a:prstGeom prst="rect">
            <a:avLst/>
          </a:prstGeom>
        </p:spPr>
      </p:pic>
      <p:pic>
        <p:nvPicPr>
          <p:cNvPr id="61" name="object 168">
            <a:extLst>
              <a:ext uri="{FF2B5EF4-FFF2-40B4-BE49-F238E27FC236}">
                <a16:creationId xmlns:a16="http://schemas.microsoft.com/office/drawing/2014/main" id="{B19BF6C2-5D2D-4410-B2F5-990C8BD0C889}"/>
              </a:ext>
            </a:extLst>
          </p:cNvPr>
          <p:cNvPicPr/>
          <p:nvPr/>
        </p:nvPicPr>
        <p:blipFill>
          <a:blip r:embed="rId8" cstate="print">
            <a:duotone>
              <a:prstClr val="black"/>
              <a:schemeClr val="accent1">
                <a:tint val="45000"/>
                <a:satMod val="400000"/>
              </a:schemeClr>
            </a:duotone>
          </a:blip>
          <a:stretch>
            <a:fillRect/>
          </a:stretch>
        </p:blipFill>
        <p:spPr>
          <a:xfrm>
            <a:off x="5448238" y="2731762"/>
            <a:ext cx="38097" cy="38097"/>
          </a:xfrm>
          <a:prstGeom prst="rect">
            <a:avLst/>
          </a:prstGeom>
        </p:spPr>
      </p:pic>
      <p:pic>
        <p:nvPicPr>
          <p:cNvPr id="62" name="object 169">
            <a:extLst>
              <a:ext uri="{FF2B5EF4-FFF2-40B4-BE49-F238E27FC236}">
                <a16:creationId xmlns:a16="http://schemas.microsoft.com/office/drawing/2014/main" id="{BF82A866-1D9C-5A22-6C78-ABD31D9E3022}"/>
              </a:ext>
            </a:extLst>
          </p:cNvPr>
          <p:cNvPicPr/>
          <p:nvPr/>
        </p:nvPicPr>
        <p:blipFill>
          <a:blip r:embed="rId8" cstate="print">
            <a:duotone>
              <a:prstClr val="black"/>
              <a:schemeClr val="accent1">
                <a:tint val="45000"/>
                <a:satMod val="400000"/>
              </a:schemeClr>
            </a:duotone>
          </a:blip>
          <a:stretch>
            <a:fillRect/>
          </a:stretch>
        </p:blipFill>
        <p:spPr>
          <a:xfrm>
            <a:off x="5448238" y="3171826"/>
            <a:ext cx="38097" cy="38097"/>
          </a:xfrm>
          <a:prstGeom prst="rect">
            <a:avLst/>
          </a:prstGeom>
        </p:spPr>
      </p:pic>
      <p:pic>
        <p:nvPicPr>
          <p:cNvPr id="63" name="object 170">
            <a:extLst>
              <a:ext uri="{FF2B5EF4-FFF2-40B4-BE49-F238E27FC236}">
                <a16:creationId xmlns:a16="http://schemas.microsoft.com/office/drawing/2014/main" id="{486D9B89-F49B-7DB5-EF16-160410AC043B}"/>
              </a:ext>
            </a:extLst>
          </p:cNvPr>
          <p:cNvPicPr/>
          <p:nvPr/>
        </p:nvPicPr>
        <p:blipFill>
          <a:blip r:embed="rId8" cstate="print">
            <a:duotone>
              <a:prstClr val="black"/>
              <a:schemeClr val="accent1">
                <a:tint val="45000"/>
                <a:satMod val="400000"/>
              </a:schemeClr>
            </a:duotone>
          </a:blip>
          <a:stretch>
            <a:fillRect/>
          </a:stretch>
        </p:blipFill>
        <p:spPr>
          <a:xfrm>
            <a:off x="6629255" y="2731762"/>
            <a:ext cx="38097" cy="38097"/>
          </a:xfrm>
          <a:prstGeom prst="rect">
            <a:avLst/>
          </a:prstGeom>
        </p:spPr>
      </p:pic>
      <p:pic>
        <p:nvPicPr>
          <p:cNvPr id="64" name="object 171">
            <a:extLst>
              <a:ext uri="{FF2B5EF4-FFF2-40B4-BE49-F238E27FC236}">
                <a16:creationId xmlns:a16="http://schemas.microsoft.com/office/drawing/2014/main" id="{A8421844-B2BC-B8E1-9F72-D7DEDCD54F3B}"/>
              </a:ext>
            </a:extLst>
          </p:cNvPr>
          <p:cNvPicPr/>
          <p:nvPr/>
        </p:nvPicPr>
        <p:blipFill>
          <a:blip r:embed="rId10" cstate="print">
            <a:duotone>
              <a:prstClr val="black"/>
              <a:schemeClr val="accent1">
                <a:tint val="45000"/>
                <a:satMod val="400000"/>
              </a:schemeClr>
            </a:duotone>
          </a:blip>
          <a:stretch>
            <a:fillRect/>
          </a:stretch>
        </p:blipFill>
        <p:spPr>
          <a:xfrm>
            <a:off x="7810272" y="2731762"/>
            <a:ext cx="38097" cy="38097"/>
          </a:xfrm>
          <a:prstGeom prst="rect">
            <a:avLst/>
          </a:prstGeom>
        </p:spPr>
      </p:pic>
      <p:pic>
        <p:nvPicPr>
          <p:cNvPr id="65" name="object 172">
            <a:extLst>
              <a:ext uri="{FF2B5EF4-FFF2-40B4-BE49-F238E27FC236}">
                <a16:creationId xmlns:a16="http://schemas.microsoft.com/office/drawing/2014/main" id="{ECBD6E20-7A65-D031-AB50-9B5E937050F8}"/>
              </a:ext>
            </a:extLst>
          </p:cNvPr>
          <p:cNvPicPr/>
          <p:nvPr/>
        </p:nvPicPr>
        <p:blipFill>
          <a:blip r:embed="rId10" cstate="print">
            <a:duotone>
              <a:prstClr val="black"/>
              <a:schemeClr val="accent1">
                <a:tint val="45000"/>
                <a:satMod val="400000"/>
              </a:schemeClr>
            </a:duotone>
          </a:blip>
          <a:stretch>
            <a:fillRect/>
          </a:stretch>
        </p:blipFill>
        <p:spPr>
          <a:xfrm>
            <a:off x="7810272" y="3171826"/>
            <a:ext cx="38097" cy="38097"/>
          </a:xfrm>
          <a:prstGeom prst="rect">
            <a:avLst/>
          </a:prstGeom>
        </p:spPr>
      </p:pic>
      <p:sp>
        <p:nvSpPr>
          <p:cNvPr id="66" name="object 173">
            <a:extLst>
              <a:ext uri="{FF2B5EF4-FFF2-40B4-BE49-F238E27FC236}">
                <a16:creationId xmlns:a16="http://schemas.microsoft.com/office/drawing/2014/main" id="{9C351C2B-60DE-E650-9FEA-A3823E059BA0}"/>
              </a:ext>
            </a:extLst>
          </p:cNvPr>
          <p:cNvSpPr/>
          <p:nvPr/>
        </p:nvSpPr>
        <p:spPr>
          <a:xfrm>
            <a:off x="728932" y="1712130"/>
            <a:ext cx="7095777" cy="0"/>
          </a:xfrm>
          <a:custGeom>
            <a:avLst/>
            <a:gdLst/>
            <a:ahLst/>
            <a:cxnLst/>
            <a:rect l="l" t="t" r="r" b="b"/>
            <a:pathLst>
              <a:path w="15601950">
                <a:moveTo>
                  <a:pt x="0" y="0"/>
                </a:moveTo>
                <a:lnTo>
                  <a:pt x="15601619" y="0"/>
                </a:lnTo>
              </a:path>
            </a:pathLst>
          </a:custGeom>
          <a:ln w="6984">
            <a:solidFill>
              <a:srgbClr val="083566"/>
            </a:solidFill>
          </a:ln>
        </p:spPr>
        <p:txBody>
          <a:bodyPr wrap="square" lIns="0" tIns="0" rIns="0" bIns="0" rtlCol="0"/>
          <a:lstStyle/>
          <a:p>
            <a:endParaRPr/>
          </a:p>
        </p:txBody>
      </p:sp>
      <p:sp>
        <p:nvSpPr>
          <p:cNvPr id="68" name="Holder 6">
            <a:extLst>
              <a:ext uri="{FF2B5EF4-FFF2-40B4-BE49-F238E27FC236}">
                <a16:creationId xmlns:a16="http://schemas.microsoft.com/office/drawing/2014/main" id="{63E2C818-9CA1-9505-02B8-116DC9855E8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22</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127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9C558-8061-61D2-1A9A-7FA3920F4E1B}"/>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IHR KONTAKT ZU UNS</a:t>
            </a:r>
          </a:p>
        </p:txBody>
      </p:sp>
      <p:sp>
        <p:nvSpPr>
          <p:cNvPr id="84" name="object 212">
            <a:extLst>
              <a:ext uri="{FF2B5EF4-FFF2-40B4-BE49-F238E27FC236}">
                <a16:creationId xmlns:a16="http://schemas.microsoft.com/office/drawing/2014/main" id="{A6233886-EB4C-5B4F-91DB-D7A629CF3577}"/>
              </a:ext>
            </a:extLst>
          </p:cNvPr>
          <p:cNvSpPr txBox="1"/>
          <p:nvPr/>
        </p:nvSpPr>
        <p:spPr>
          <a:xfrm>
            <a:off x="5023392" y="1634560"/>
            <a:ext cx="2692622" cy="1954477"/>
          </a:xfrm>
          <a:prstGeom prst="rect">
            <a:avLst/>
          </a:prstGeom>
        </p:spPr>
        <p:txBody>
          <a:bodyPr vert="horz" wrap="square" lIns="0" tIns="66135" rIns="0" bIns="0" rtlCol="0">
            <a:spAutoFit/>
          </a:bodyPr>
          <a:lstStyle/>
          <a:p>
            <a:pPr marL="5776">
              <a:spcBef>
                <a:spcPts val="521"/>
              </a:spcBef>
            </a:pPr>
            <a:r>
              <a:rPr sz="1200" spc="10" dirty="0">
                <a:solidFill>
                  <a:srgbClr val="083566"/>
                </a:solidFill>
                <a:latin typeface="Arial" panose="020B0604020202020204" pitchFamily="34" charset="0"/>
                <a:cs typeface="Arial" panose="020B0604020202020204" pitchFamily="34" charset="0"/>
              </a:rPr>
              <a:t>DACHSER &amp; KOLB GmbH &amp; Co. KG</a:t>
            </a:r>
          </a:p>
          <a:p>
            <a:pPr marL="5776">
              <a:spcBef>
                <a:spcPts val="482"/>
              </a:spcBef>
            </a:pPr>
            <a:r>
              <a:rPr sz="1200" spc="10" dirty="0">
                <a:latin typeface="Arial" panose="020B0604020202020204" pitchFamily="34" charset="0"/>
                <a:cs typeface="Arial" panose="020B0604020202020204" pitchFamily="34" charset="0"/>
              </a:rPr>
              <a:t>Ignaz-Kiechle-Straße 36</a:t>
            </a:r>
          </a:p>
          <a:p>
            <a:pPr marL="5776">
              <a:spcBef>
                <a:spcPts val="480"/>
              </a:spcBef>
            </a:pPr>
            <a:r>
              <a:rPr sz="1200" spc="10" dirty="0">
                <a:latin typeface="Arial" panose="020B0604020202020204" pitchFamily="34" charset="0"/>
                <a:cs typeface="Arial" panose="020B0604020202020204" pitchFamily="34" charset="0"/>
              </a:rPr>
              <a:t>87437 Kempten</a:t>
            </a:r>
          </a:p>
          <a:p>
            <a:pPr>
              <a:spcBef>
                <a:spcPts val="25"/>
              </a:spcBef>
            </a:pPr>
            <a:endParaRPr sz="1200" spc="10" dirty="0">
              <a:latin typeface="Arial" panose="020B0604020202020204" pitchFamily="34" charset="0"/>
              <a:cs typeface="Arial" panose="020B0604020202020204" pitchFamily="34" charset="0"/>
            </a:endParaRPr>
          </a:p>
          <a:p>
            <a:pPr marL="5776">
              <a:spcBef>
                <a:spcPts val="900"/>
              </a:spcBef>
            </a:pPr>
            <a:r>
              <a:rPr sz="1200" spc="10" dirty="0">
                <a:solidFill>
                  <a:srgbClr val="083566"/>
                </a:solidFill>
                <a:latin typeface="Arial" panose="020B0604020202020204" pitchFamily="34" charset="0"/>
                <a:cs typeface="Arial" panose="020B0604020202020204" pitchFamily="34" charset="0"/>
              </a:rPr>
              <a:t>+49 831 592 06 - 400</a:t>
            </a:r>
          </a:p>
          <a:p>
            <a:pPr marL="5776">
              <a:spcBef>
                <a:spcPts val="482"/>
              </a:spcBef>
            </a:pPr>
            <a:r>
              <a:rPr sz="1200" spc="10" dirty="0">
                <a:solidFill>
                  <a:srgbClr val="08356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lars.klinkner@dachser-kolb.de</a:t>
            </a:r>
            <a:endParaRPr sz="1200" spc="10" dirty="0">
              <a:solidFill>
                <a:srgbClr val="083566"/>
              </a:solidFill>
              <a:latin typeface="Arial" panose="020B0604020202020204" pitchFamily="34" charset="0"/>
              <a:cs typeface="Arial" panose="020B0604020202020204" pitchFamily="34" charset="0"/>
            </a:endParaRPr>
          </a:p>
          <a:p>
            <a:pPr>
              <a:spcBef>
                <a:spcPts val="25"/>
              </a:spcBef>
            </a:pPr>
            <a:endParaRPr sz="1200" spc="10" dirty="0">
              <a:solidFill>
                <a:srgbClr val="083566"/>
              </a:solidFill>
              <a:latin typeface="Arial" panose="020B0604020202020204" pitchFamily="34" charset="0"/>
              <a:cs typeface="Arial" panose="020B0604020202020204" pitchFamily="34" charset="0"/>
            </a:endParaRPr>
          </a:p>
          <a:p>
            <a:pPr marL="5776">
              <a:spcBef>
                <a:spcPts val="800"/>
              </a:spcBef>
            </a:pPr>
            <a:r>
              <a:rPr sz="1200" spc="10" dirty="0">
                <a:solidFill>
                  <a:srgbClr val="083566"/>
                </a:solidFill>
                <a:latin typeface="Arial" panose="020B0604020202020204" pitchFamily="34" charset="0"/>
                <a:cs typeface="Arial" panose="020B0604020202020204" pitchFamily="34" charset="0"/>
              </a:rPr>
              <a:t>www.dachser-kolb.de</a:t>
            </a:r>
          </a:p>
        </p:txBody>
      </p:sp>
      <p:sp>
        <p:nvSpPr>
          <p:cNvPr id="85" name="object 213">
            <a:extLst>
              <a:ext uri="{FF2B5EF4-FFF2-40B4-BE49-F238E27FC236}">
                <a16:creationId xmlns:a16="http://schemas.microsoft.com/office/drawing/2014/main" id="{FC05F94E-446E-956D-A3F1-01AC2A05CEE9}"/>
              </a:ext>
            </a:extLst>
          </p:cNvPr>
          <p:cNvSpPr txBox="1"/>
          <p:nvPr/>
        </p:nvSpPr>
        <p:spPr>
          <a:xfrm>
            <a:off x="386918" y="3959614"/>
            <a:ext cx="2126423" cy="495355"/>
          </a:xfrm>
          <a:prstGeom prst="rect">
            <a:avLst/>
          </a:prstGeom>
        </p:spPr>
        <p:txBody>
          <a:bodyPr vert="horz" wrap="square" lIns="0" tIns="5487" rIns="0" bIns="0" rtlCol="0">
            <a:spAutoFit/>
          </a:bodyPr>
          <a:lstStyle/>
          <a:p>
            <a:pPr marL="5776">
              <a:spcBef>
                <a:spcPts val="43"/>
              </a:spcBef>
            </a:pPr>
            <a:r>
              <a:rPr sz="2001" spc="10" dirty="0">
                <a:solidFill>
                  <a:srgbClr val="083566"/>
                </a:solidFill>
                <a:latin typeface="Arial" panose="020B0604020202020204" pitchFamily="34" charset="0"/>
                <a:cs typeface="Arial" panose="020B0604020202020204" pitchFamily="34" charset="0"/>
              </a:rPr>
              <a:t>Lars Klinkner</a:t>
            </a:r>
          </a:p>
          <a:p>
            <a:pPr marL="5776">
              <a:spcBef>
                <a:spcPts val="9"/>
              </a:spcBef>
            </a:pPr>
            <a:r>
              <a:rPr sz="1182" spc="10" dirty="0">
                <a:latin typeface="Arial" panose="020B0604020202020204" pitchFamily="34" charset="0"/>
                <a:cs typeface="Arial" panose="020B0604020202020204" pitchFamily="34" charset="0"/>
              </a:rPr>
              <a:t>Head of Account Management</a:t>
            </a:r>
          </a:p>
        </p:txBody>
      </p:sp>
      <p:sp>
        <p:nvSpPr>
          <p:cNvPr id="101" name="object 229">
            <a:extLst>
              <a:ext uri="{FF2B5EF4-FFF2-40B4-BE49-F238E27FC236}">
                <a16:creationId xmlns:a16="http://schemas.microsoft.com/office/drawing/2014/main" id="{C2FD0AFB-0469-020B-8338-C09CD3CB6F65}"/>
              </a:ext>
            </a:extLst>
          </p:cNvPr>
          <p:cNvSpPr/>
          <p:nvPr/>
        </p:nvSpPr>
        <p:spPr>
          <a:xfrm>
            <a:off x="5029166" y="4094171"/>
            <a:ext cx="247500" cy="247500"/>
          </a:xfrm>
          <a:custGeom>
            <a:avLst/>
            <a:gdLst/>
            <a:ahLst/>
            <a:cxnLst/>
            <a:rect l="l" t="t" r="r" b="b"/>
            <a:pathLst>
              <a:path w="544195" h="544195">
                <a:moveTo>
                  <a:pt x="479378" y="0"/>
                </a:moveTo>
                <a:lnTo>
                  <a:pt x="64678" y="0"/>
                </a:lnTo>
                <a:lnTo>
                  <a:pt x="39504" y="5070"/>
                </a:lnTo>
                <a:lnTo>
                  <a:pt x="18945" y="18898"/>
                </a:lnTo>
                <a:lnTo>
                  <a:pt x="5083" y="39407"/>
                </a:lnTo>
                <a:lnTo>
                  <a:pt x="0" y="64521"/>
                </a:lnTo>
                <a:lnTo>
                  <a:pt x="0" y="479524"/>
                </a:lnTo>
                <a:lnTo>
                  <a:pt x="5083" y="504638"/>
                </a:lnTo>
                <a:lnTo>
                  <a:pt x="18945" y="525147"/>
                </a:lnTo>
                <a:lnTo>
                  <a:pt x="39504" y="538975"/>
                </a:lnTo>
                <a:lnTo>
                  <a:pt x="64678" y="544046"/>
                </a:lnTo>
                <a:lnTo>
                  <a:pt x="479378" y="544046"/>
                </a:lnTo>
                <a:lnTo>
                  <a:pt x="504551" y="538975"/>
                </a:lnTo>
                <a:lnTo>
                  <a:pt x="525110" y="525147"/>
                </a:lnTo>
                <a:lnTo>
                  <a:pt x="538973" y="504638"/>
                </a:lnTo>
                <a:lnTo>
                  <a:pt x="541320" y="493042"/>
                </a:lnTo>
                <a:lnTo>
                  <a:pt x="58626" y="493042"/>
                </a:lnTo>
                <a:lnTo>
                  <a:pt x="51014" y="485430"/>
                </a:lnTo>
                <a:lnTo>
                  <a:pt x="51014" y="221019"/>
                </a:lnTo>
                <a:lnTo>
                  <a:pt x="183707" y="221019"/>
                </a:lnTo>
                <a:lnTo>
                  <a:pt x="198686" y="198852"/>
                </a:lnTo>
                <a:lnTo>
                  <a:pt x="231936" y="176481"/>
                </a:lnTo>
                <a:lnTo>
                  <a:pt x="272651" y="168277"/>
                </a:lnTo>
                <a:lnTo>
                  <a:pt x="544056" y="168277"/>
                </a:lnTo>
                <a:lnTo>
                  <a:pt x="544056" y="153011"/>
                </a:lnTo>
                <a:lnTo>
                  <a:pt x="398658" y="153011"/>
                </a:lnTo>
                <a:lnTo>
                  <a:pt x="391035" y="145398"/>
                </a:lnTo>
                <a:lnTo>
                  <a:pt x="391035" y="75620"/>
                </a:lnTo>
                <a:lnTo>
                  <a:pt x="398658" y="68008"/>
                </a:lnTo>
                <a:lnTo>
                  <a:pt x="544056" y="68008"/>
                </a:lnTo>
                <a:lnTo>
                  <a:pt x="544056" y="64521"/>
                </a:lnTo>
                <a:lnTo>
                  <a:pt x="538973" y="39407"/>
                </a:lnTo>
                <a:lnTo>
                  <a:pt x="525110" y="18898"/>
                </a:lnTo>
                <a:lnTo>
                  <a:pt x="504551" y="5070"/>
                </a:lnTo>
                <a:lnTo>
                  <a:pt x="479378" y="0"/>
                </a:lnTo>
                <a:close/>
              </a:path>
              <a:path w="544195" h="544195">
                <a:moveTo>
                  <a:pt x="544056" y="221019"/>
                </a:moveTo>
                <a:lnTo>
                  <a:pt x="493042" y="221019"/>
                </a:lnTo>
                <a:lnTo>
                  <a:pt x="493042" y="485430"/>
                </a:lnTo>
                <a:lnTo>
                  <a:pt x="485430" y="493042"/>
                </a:lnTo>
                <a:lnTo>
                  <a:pt x="541320" y="493042"/>
                </a:lnTo>
                <a:lnTo>
                  <a:pt x="544056" y="479524"/>
                </a:lnTo>
                <a:lnTo>
                  <a:pt x="544056" y="221019"/>
                </a:lnTo>
                <a:close/>
              </a:path>
              <a:path w="544195" h="544195">
                <a:moveTo>
                  <a:pt x="183707" y="221019"/>
                </a:moveTo>
                <a:lnTo>
                  <a:pt x="119012" y="221019"/>
                </a:lnTo>
                <a:lnTo>
                  <a:pt x="113424" y="232344"/>
                </a:lnTo>
                <a:lnTo>
                  <a:pt x="109768" y="245955"/>
                </a:lnTo>
                <a:lnTo>
                  <a:pt x="107771" y="260057"/>
                </a:lnTo>
                <a:lnTo>
                  <a:pt x="107169" y="272651"/>
                </a:lnTo>
                <a:lnTo>
                  <a:pt x="113091" y="316494"/>
                </a:lnTo>
                <a:lnTo>
                  <a:pt x="129795" y="355923"/>
                </a:lnTo>
                <a:lnTo>
                  <a:pt x="155694" y="389350"/>
                </a:lnTo>
                <a:lnTo>
                  <a:pt x="189196" y="415191"/>
                </a:lnTo>
                <a:lnTo>
                  <a:pt x="228711" y="431858"/>
                </a:lnTo>
                <a:lnTo>
                  <a:pt x="272651" y="437766"/>
                </a:lnTo>
                <a:lnTo>
                  <a:pt x="316604" y="431858"/>
                </a:lnTo>
                <a:lnTo>
                  <a:pt x="356128" y="415191"/>
                </a:lnTo>
                <a:lnTo>
                  <a:pt x="389636" y="389350"/>
                </a:lnTo>
                <a:lnTo>
                  <a:pt x="399170" y="377046"/>
                </a:lnTo>
                <a:lnTo>
                  <a:pt x="272651" y="377046"/>
                </a:lnTo>
                <a:lnTo>
                  <a:pt x="231936" y="368841"/>
                </a:lnTo>
                <a:lnTo>
                  <a:pt x="198686" y="346468"/>
                </a:lnTo>
                <a:lnTo>
                  <a:pt x="176268" y="313285"/>
                </a:lnTo>
                <a:lnTo>
                  <a:pt x="168047" y="272651"/>
                </a:lnTo>
                <a:lnTo>
                  <a:pt x="176268" y="232029"/>
                </a:lnTo>
                <a:lnTo>
                  <a:pt x="183707" y="221019"/>
                </a:lnTo>
                <a:close/>
              </a:path>
              <a:path w="544195" h="544195">
                <a:moveTo>
                  <a:pt x="544056" y="168277"/>
                </a:moveTo>
                <a:lnTo>
                  <a:pt x="272651" y="168277"/>
                </a:lnTo>
                <a:lnTo>
                  <a:pt x="313380" y="176481"/>
                </a:lnTo>
                <a:lnTo>
                  <a:pt x="346639" y="198852"/>
                </a:lnTo>
                <a:lnTo>
                  <a:pt x="369064" y="232029"/>
                </a:lnTo>
                <a:lnTo>
                  <a:pt x="377286" y="272651"/>
                </a:lnTo>
                <a:lnTo>
                  <a:pt x="369064" y="313285"/>
                </a:lnTo>
                <a:lnTo>
                  <a:pt x="346639" y="346468"/>
                </a:lnTo>
                <a:lnTo>
                  <a:pt x="313380" y="368841"/>
                </a:lnTo>
                <a:lnTo>
                  <a:pt x="272651" y="377046"/>
                </a:lnTo>
                <a:lnTo>
                  <a:pt x="399170" y="377046"/>
                </a:lnTo>
                <a:lnTo>
                  <a:pt x="415537" y="355923"/>
                </a:lnTo>
                <a:lnTo>
                  <a:pt x="432242" y="316494"/>
                </a:lnTo>
                <a:lnTo>
                  <a:pt x="438164" y="272651"/>
                </a:lnTo>
                <a:lnTo>
                  <a:pt x="437652" y="260007"/>
                </a:lnTo>
                <a:lnTo>
                  <a:pt x="435723" y="246089"/>
                </a:lnTo>
                <a:lnTo>
                  <a:pt x="431728" y="232494"/>
                </a:lnTo>
                <a:lnTo>
                  <a:pt x="425044" y="221019"/>
                </a:lnTo>
                <a:lnTo>
                  <a:pt x="544056" y="221019"/>
                </a:lnTo>
                <a:lnTo>
                  <a:pt x="544056" y="168277"/>
                </a:lnTo>
                <a:close/>
              </a:path>
              <a:path w="544195" h="544195">
                <a:moveTo>
                  <a:pt x="544056" y="68008"/>
                </a:moveTo>
                <a:lnTo>
                  <a:pt x="468425" y="68008"/>
                </a:lnTo>
                <a:lnTo>
                  <a:pt x="476048" y="75620"/>
                </a:lnTo>
                <a:lnTo>
                  <a:pt x="476048" y="145398"/>
                </a:lnTo>
                <a:lnTo>
                  <a:pt x="468425" y="153011"/>
                </a:lnTo>
                <a:lnTo>
                  <a:pt x="544056" y="153011"/>
                </a:lnTo>
                <a:lnTo>
                  <a:pt x="544056" y="68008"/>
                </a:lnTo>
                <a:close/>
              </a:path>
            </a:pathLst>
          </a:custGeom>
          <a:solidFill>
            <a:srgbClr val="083566"/>
          </a:solidFill>
        </p:spPr>
        <p:txBody>
          <a:bodyPr wrap="square" lIns="0" tIns="0" rIns="0" bIns="0" rtlCol="0"/>
          <a:lstStyle/>
          <a:p>
            <a:endParaRPr/>
          </a:p>
        </p:txBody>
      </p:sp>
      <p:sp>
        <p:nvSpPr>
          <p:cNvPr id="102" name="object 230">
            <a:extLst>
              <a:ext uri="{FF2B5EF4-FFF2-40B4-BE49-F238E27FC236}">
                <a16:creationId xmlns:a16="http://schemas.microsoft.com/office/drawing/2014/main" id="{A5AD7DC5-CDE0-9B39-2B35-9D5FC404E341}"/>
              </a:ext>
            </a:extLst>
          </p:cNvPr>
          <p:cNvSpPr/>
          <p:nvPr/>
        </p:nvSpPr>
        <p:spPr>
          <a:xfrm>
            <a:off x="5892081" y="4178345"/>
            <a:ext cx="164615" cy="155374"/>
          </a:xfrm>
          <a:custGeom>
            <a:avLst/>
            <a:gdLst/>
            <a:ahLst/>
            <a:cxnLst/>
            <a:rect l="l" t="t" r="r" b="b"/>
            <a:pathLst>
              <a:path w="361950" h="341629">
                <a:moveTo>
                  <a:pt x="226359" y="0"/>
                </a:moveTo>
                <a:lnTo>
                  <a:pt x="184929" y="5535"/>
                </a:lnTo>
                <a:lnTo>
                  <a:pt x="152843" y="19454"/>
                </a:lnTo>
                <a:lnTo>
                  <a:pt x="130887" y="37724"/>
                </a:lnTo>
                <a:lnTo>
                  <a:pt x="119849" y="56312"/>
                </a:lnTo>
                <a:lnTo>
                  <a:pt x="119849" y="3245"/>
                </a:lnTo>
                <a:lnTo>
                  <a:pt x="0" y="3245"/>
                </a:lnTo>
                <a:lnTo>
                  <a:pt x="649" y="67957"/>
                </a:lnTo>
                <a:lnTo>
                  <a:pt x="577" y="182849"/>
                </a:lnTo>
                <a:lnTo>
                  <a:pt x="0" y="341319"/>
                </a:lnTo>
                <a:lnTo>
                  <a:pt x="119849" y="341319"/>
                </a:lnTo>
                <a:lnTo>
                  <a:pt x="119822" y="150793"/>
                </a:lnTo>
                <a:lnTo>
                  <a:pt x="119995" y="143485"/>
                </a:lnTo>
                <a:lnTo>
                  <a:pt x="142499" y="102407"/>
                </a:lnTo>
                <a:lnTo>
                  <a:pt x="180235" y="89316"/>
                </a:lnTo>
                <a:lnTo>
                  <a:pt x="207254" y="94917"/>
                </a:lnTo>
                <a:lnTo>
                  <a:pt x="226114" y="110673"/>
                </a:lnTo>
                <a:lnTo>
                  <a:pt x="237171" y="135014"/>
                </a:lnTo>
                <a:lnTo>
                  <a:pt x="240778" y="166371"/>
                </a:lnTo>
                <a:lnTo>
                  <a:pt x="240778" y="341319"/>
                </a:lnTo>
                <a:lnTo>
                  <a:pt x="361758" y="341319"/>
                </a:lnTo>
                <a:lnTo>
                  <a:pt x="361758" y="153335"/>
                </a:lnTo>
                <a:lnTo>
                  <a:pt x="354956" y="97180"/>
                </a:lnTo>
                <a:lnTo>
                  <a:pt x="335937" y="54127"/>
                </a:lnTo>
                <a:lnTo>
                  <a:pt x="306778" y="23817"/>
                </a:lnTo>
                <a:lnTo>
                  <a:pt x="269559" y="5894"/>
                </a:lnTo>
                <a:lnTo>
                  <a:pt x="226359" y="0"/>
                </a:lnTo>
                <a:close/>
              </a:path>
            </a:pathLst>
          </a:custGeom>
          <a:solidFill>
            <a:srgbClr val="083566"/>
          </a:solidFill>
        </p:spPr>
        <p:txBody>
          <a:bodyPr wrap="square" lIns="0" tIns="0" rIns="0" bIns="0" rtlCol="0"/>
          <a:lstStyle/>
          <a:p>
            <a:endParaRPr/>
          </a:p>
        </p:txBody>
      </p:sp>
      <p:sp>
        <p:nvSpPr>
          <p:cNvPr id="104" name="object 232">
            <a:extLst>
              <a:ext uri="{FF2B5EF4-FFF2-40B4-BE49-F238E27FC236}">
                <a16:creationId xmlns:a16="http://schemas.microsoft.com/office/drawing/2014/main" id="{69256C6F-CE7D-4A56-DA2A-57FC31EE2529}"/>
              </a:ext>
            </a:extLst>
          </p:cNvPr>
          <p:cNvSpPr/>
          <p:nvPr/>
        </p:nvSpPr>
        <p:spPr>
          <a:xfrm>
            <a:off x="5816521" y="4179824"/>
            <a:ext cx="48806" cy="153930"/>
          </a:xfrm>
          <a:custGeom>
            <a:avLst/>
            <a:gdLst/>
            <a:ahLst/>
            <a:cxnLst/>
            <a:rect l="l" t="t" r="r" b="b"/>
            <a:pathLst>
              <a:path w="107315" h="338454">
                <a:moveTo>
                  <a:pt x="106698" y="0"/>
                </a:moveTo>
                <a:lnTo>
                  <a:pt x="0" y="0"/>
                </a:lnTo>
                <a:lnTo>
                  <a:pt x="0" y="338063"/>
                </a:lnTo>
                <a:lnTo>
                  <a:pt x="106698" y="338063"/>
                </a:lnTo>
                <a:lnTo>
                  <a:pt x="106698" y="0"/>
                </a:lnTo>
                <a:close/>
              </a:path>
            </a:pathLst>
          </a:custGeom>
          <a:solidFill>
            <a:srgbClr val="083566"/>
          </a:solidFill>
        </p:spPr>
        <p:txBody>
          <a:bodyPr wrap="square" lIns="0" tIns="0" rIns="0" bIns="0" rtlCol="0"/>
          <a:lstStyle/>
          <a:p>
            <a:endParaRPr>
              <a:solidFill>
                <a:srgbClr val="083566"/>
              </a:solidFill>
            </a:endParaRPr>
          </a:p>
        </p:txBody>
      </p:sp>
      <p:sp>
        <p:nvSpPr>
          <p:cNvPr id="106" name="object 234">
            <a:extLst>
              <a:ext uri="{FF2B5EF4-FFF2-40B4-BE49-F238E27FC236}">
                <a16:creationId xmlns:a16="http://schemas.microsoft.com/office/drawing/2014/main" id="{D73B3207-892F-0022-764E-FFC9B80E4A92}"/>
              </a:ext>
            </a:extLst>
          </p:cNvPr>
          <p:cNvSpPr/>
          <p:nvPr/>
        </p:nvSpPr>
        <p:spPr>
          <a:xfrm>
            <a:off x="5418629" y="4092891"/>
            <a:ext cx="247789" cy="247789"/>
          </a:xfrm>
          <a:custGeom>
            <a:avLst/>
            <a:gdLst/>
            <a:ahLst/>
            <a:cxnLst/>
            <a:rect l="l" t="t" r="r" b="b"/>
            <a:pathLst>
              <a:path w="544829" h="544829">
                <a:moveTo>
                  <a:pt x="514696" y="0"/>
                </a:moveTo>
                <a:lnTo>
                  <a:pt x="30061" y="0"/>
                </a:lnTo>
                <a:lnTo>
                  <a:pt x="18358" y="2363"/>
                </a:lnTo>
                <a:lnTo>
                  <a:pt x="8803" y="8808"/>
                </a:lnTo>
                <a:lnTo>
                  <a:pt x="2361" y="18367"/>
                </a:lnTo>
                <a:lnTo>
                  <a:pt x="0" y="30072"/>
                </a:lnTo>
                <a:lnTo>
                  <a:pt x="0" y="514696"/>
                </a:lnTo>
                <a:lnTo>
                  <a:pt x="2361" y="526401"/>
                </a:lnTo>
                <a:lnTo>
                  <a:pt x="8803" y="535960"/>
                </a:lnTo>
                <a:lnTo>
                  <a:pt x="18358" y="542405"/>
                </a:lnTo>
                <a:lnTo>
                  <a:pt x="30061" y="544768"/>
                </a:lnTo>
                <a:lnTo>
                  <a:pt x="290975" y="544768"/>
                </a:lnTo>
                <a:lnTo>
                  <a:pt x="290975" y="333801"/>
                </a:lnTo>
                <a:lnTo>
                  <a:pt x="219982" y="333801"/>
                </a:lnTo>
                <a:lnTo>
                  <a:pt x="219982" y="251583"/>
                </a:lnTo>
                <a:lnTo>
                  <a:pt x="290975" y="251583"/>
                </a:lnTo>
                <a:lnTo>
                  <a:pt x="290975" y="190957"/>
                </a:lnTo>
                <a:lnTo>
                  <a:pt x="298670" y="144291"/>
                </a:lnTo>
                <a:lnTo>
                  <a:pt x="320307" y="110232"/>
                </a:lnTo>
                <a:lnTo>
                  <a:pt x="353711" y="89366"/>
                </a:lnTo>
                <a:lnTo>
                  <a:pt x="396710" y="82280"/>
                </a:lnTo>
                <a:lnTo>
                  <a:pt x="418251" y="82646"/>
                </a:lnTo>
                <a:lnTo>
                  <a:pt x="436885" y="83526"/>
                </a:lnTo>
                <a:lnTo>
                  <a:pt x="451293" y="84594"/>
                </a:lnTo>
                <a:lnTo>
                  <a:pt x="460153" y="85526"/>
                </a:lnTo>
                <a:lnTo>
                  <a:pt x="460153" y="159052"/>
                </a:lnTo>
                <a:lnTo>
                  <a:pt x="416615" y="159073"/>
                </a:lnTo>
                <a:lnTo>
                  <a:pt x="395848" y="161979"/>
                </a:lnTo>
                <a:lnTo>
                  <a:pt x="383443" y="170158"/>
                </a:lnTo>
                <a:lnTo>
                  <a:pt x="377439" y="182799"/>
                </a:lnTo>
                <a:lnTo>
                  <a:pt x="375873" y="199093"/>
                </a:lnTo>
                <a:lnTo>
                  <a:pt x="375873" y="251583"/>
                </a:lnTo>
                <a:lnTo>
                  <a:pt x="457284" y="251583"/>
                </a:lnTo>
                <a:lnTo>
                  <a:pt x="446687" y="333801"/>
                </a:lnTo>
                <a:lnTo>
                  <a:pt x="375873" y="333801"/>
                </a:lnTo>
                <a:lnTo>
                  <a:pt x="375873" y="544768"/>
                </a:lnTo>
                <a:lnTo>
                  <a:pt x="514696" y="544768"/>
                </a:lnTo>
                <a:lnTo>
                  <a:pt x="526395" y="542405"/>
                </a:lnTo>
                <a:lnTo>
                  <a:pt x="535950" y="535960"/>
                </a:lnTo>
                <a:lnTo>
                  <a:pt x="542394" y="526401"/>
                </a:lnTo>
                <a:lnTo>
                  <a:pt x="544758" y="514696"/>
                </a:lnTo>
                <a:lnTo>
                  <a:pt x="544758" y="30072"/>
                </a:lnTo>
                <a:lnTo>
                  <a:pt x="542394" y="18367"/>
                </a:lnTo>
                <a:lnTo>
                  <a:pt x="535950" y="8808"/>
                </a:lnTo>
                <a:lnTo>
                  <a:pt x="526395" y="2363"/>
                </a:lnTo>
                <a:lnTo>
                  <a:pt x="514696" y="0"/>
                </a:lnTo>
                <a:close/>
              </a:path>
            </a:pathLst>
          </a:custGeom>
          <a:solidFill>
            <a:srgbClr val="083566"/>
          </a:solidFill>
        </p:spPr>
        <p:txBody>
          <a:bodyPr wrap="square" lIns="0" tIns="0" rIns="0" bIns="0" rtlCol="0"/>
          <a:lstStyle/>
          <a:p>
            <a:endParaRPr/>
          </a:p>
        </p:txBody>
      </p:sp>
      <p:sp>
        <p:nvSpPr>
          <p:cNvPr id="107" name="object 235">
            <a:extLst>
              <a:ext uri="{FF2B5EF4-FFF2-40B4-BE49-F238E27FC236}">
                <a16:creationId xmlns:a16="http://schemas.microsoft.com/office/drawing/2014/main" id="{80ADE3D8-5A04-5B0B-908C-A74572A3E12A}"/>
              </a:ext>
            </a:extLst>
          </p:cNvPr>
          <p:cNvSpPr/>
          <p:nvPr/>
        </p:nvSpPr>
        <p:spPr>
          <a:xfrm>
            <a:off x="6210458" y="4084473"/>
            <a:ext cx="222663" cy="261074"/>
          </a:xfrm>
          <a:custGeom>
            <a:avLst/>
            <a:gdLst/>
            <a:ahLst/>
            <a:cxnLst/>
            <a:rect l="l" t="t" r="r" b="b"/>
            <a:pathLst>
              <a:path w="489584" h="574040">
                <a:moveTo>
                  <a:pt x="207708" y="227965"/>
                </a:moveTo>
                <a:lnTo>
                  <a:pt x="150825" y="128790"/>
                </a:lnTo>
                <a:lnTo>
                  <a:pt x="127800" y="113284"/>
                </a:lnTo>
                <a:lnTo>
                  <a:pt x="45072" y="113284"/>
                </a:lnTo>
                <a:lnTo>
                  <a:pt x="40081" y="113284"/>
                </a:lnTo>
                <a:lnTo>
                  <a:pt x="35902" y="115023"/>
                </a:lnTo>
                <a:lnTo>
                  <a:pt x="31610" y="121983"/>
                </a:lnTo>
                <a:lnTo>
                  <a:pt x="31940" y="126530"/>
                </a:lnTo>
                <a:lnTo>
                  <a:pt x="34251" y="131140"/>
                </a:lnTo>
                <a:lnTo>
                  <a:pt x="90284" y="228269"/>
                </a:lnTo>
                <a:lnTo>
                  <a:pt x="2298" y="383552"/>
                </a:lnTo>
                <a:lnTo>
                  <a:pt x="0" y="388112"/>
                </a:lnTo>
                <a:lnTo>
                  <a:pt x="114" y="392709"/>
                </a:lnTo>
                <a:lnTo>
                  <a:pt x="4406" y="399643"/>
                </a:lnTo>
                <a:lnTo>
                  <a:pt x="8115" y="401891"/>
                </a:lnTo>
                <a:lnTo>
                  <a:pt x="95834" y="401891"/>
                </a:lnTo>
                <a:lnTo>
                  <a:pt x="103987" y="400469"/>
                </a:lnTo>
                <a:lnTo>
                  <a:pt x="110172" y="396760"/>
                </a:lnTo>
                <a:lnTo>
                  <a:pt x="114820" y="391617"/>
                </a:lnTo>
                <a:lnTo>
                  <a:pt x="118402" y="385902"/>
                </a:lnTo>
                <a:lnTo>
                  <a:pt x="207708" y="227965"/>
                </a:lnTo>
                <a:close/>
              </a:path>
              <a:path w="489584" h="574040">
                <a:moveTo>
                  <a:pt x="489369" y="8813"/>
                </a:moveTo>
                <a:lnTo>
                  <a:pt x="485089" y="1866"/>
                </a:lnTo>
                <a:lnTo>
                  <a:pt x="481177" y="0"/>
                </a:lnTo>
                <a:lnTo>
                  <a:pt x="392620" y="0"/>
                </a:lnTo>
                <a:lnTo>
                  <a:pt x="186385" y="342201"/>
                </a:lnTo>
                <a:lnTo>
                  <a:pt x="303936" y="557860"/>
                </a:lnTo>
                <a:lnTo>
                  <a:pt x="307492" y="563410"/>
                </a:lnTo>
                <a:lnTo>
                  <a:pt x="312267" y="568477"/>
                </a:lnTo>
                <a:lnTo>
                  <a:pt x="318655" y="572173"/>
                </a:lnTo>
                <a:lnTo>
                  <a:pt x="327037" y="573608"/>
                </a:lnTo>
                <a:lnTo>
                  <a:pt x="414655" y="573608"/>
                </a:lnTo>
                <a:lnTo>
                  <a:pt x="303745" y="342290"/>
                </a:lnTo>
                <a:lnTo>
                  <a:pt x="487019" y="18034"/>
                </a:lnTo>
                <a:lnTo>
                  <a:pt x="489318" y="13474"/>
                </a:lnTo>
                <a:lnTo>
                  <a:pt x="489369" y="8813"/>
                </a:lnTo>
                <a:close/>
              </a:path>
            </a:pathLst>
          </a:custGeom>
          <a:solidFill>
            <a:srgbClr val="083566"/>
          </a:solidFill>
        </p:spPr>
        <p:txBody>
          <a:bodyPr wrap="square" lIns="0" tIns="0" rIns="0" bIns="0" rtlCol="0"/>
          <a:lstStyle/>
          <a:p>
            <a:endParaRPr/>
          </a:p>
        </p:txBody>
      </p:sp>
      <p:sp>
        <p:nvSpPr>
          <p:cNvPr id="109" name="Holder 6">
            <a:extLst>
              <a:ext uri="{FF2B5EF4-FFF2-40B4-BE49-F238E27FC236}">
                <a16:creationId xmlns:a16="http://schemas.microsoft.com/office/drawing/2014/main" id="{1070D4E4-F709-2D6D-2CD4-223E84B6318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23</a:t>
            </a:fld>
            <a:endParaRPr spc="-11" dirty="0">
              <a:latin typeface="Arial" panose="020B0604020202020204" pitchFamily="34" charset="0"/>
              <a:cs typeface="Arial" panose="020B0604020202020204" pitchFamily="34" charset="0"/>
            </a:endParaRPr>
          </a:p>
        </p:txBody>
      </p:sp>
      <p:grpSp>
        <p:nvGrpSpPr>
          <p:cNvPr id="184" name="Gruppieren 183">
            <a:extLst>
              <a:ext uri="{FF2B5EF4-FFF2-40B4-BE49-F238E27FC236}">
                <a16:creationId xmlns:a16="http://schemas.microsoft.com/office/drawing/2014/main" id="{3F6035D1-436C-A231-EE79-7C86F4C935CD}"/>
              </a:ext>
            </a:extLst>
          </p:cNvPr>
          <p:cNvGrpSpPr/>
          <p:nvPr/>
        </p:nvGrpSpPr>
        <p:grpSpPr>
          <a:xfrm>
            <a:off x="-990600" y="1379437"/>
            <a:ext cx="2037315" cy="1776557"/>
            <a:chOff x="3272842" y="2408303"/>
            <a:chExt cx="4479577" cy="3906233"/>
          </a:xfrm>
        </p:grpSpPr>
        <p:sp>
          <p:nvSpPr>
            <p:cNvPr id="185" name="object 137">
              <a:extLst>
                <a:ext uri="{FF2B5EF4-FFF2-40B4-BE49-F238E27FC236}">
                  <a16:creationId xmlns:a16="http://schemas.microsoft.com/office/drawing/2014/main" id="{4B6A398A-D776-B734-A667-80535158E68E}"/>
                </a:ext>
              </a:extLst>
            </p:cNvPr>
            <p:cNvSpPr/>
            <p:nvPr/>
          </p:nvSpPr>
          <p:spPr>
            <a:xfrm>
              <a:off x="7683186" y="6245303"/>
              <a:ext cx="69215" cy="69215"/>
            </a:xfrm>
            <a:custGeom>
              <a:avLst/>
              <a:gdLst/>
              <a:ahLst/>
              <a:cxnLst/>
              <a:rect l="l" t="t" r="r" b="b"/>
              <a:pathLst>
                <a:path w="69215" h="69214">
                  <a:moveTo>
                    <a:pt x="0" y="68609"/>
                  </a:moveTo>
                  <a:lnTo>
                    <a:pt x="68609" y="0"/>
                  </a:lnTo>
                </a:path>
              </a:pathLst>
            </a:custGeom>
            <a:ln w="9525">
              <a:solidFill>
                <a:srgbClr val="878787"/>
              </a:solidFill>
            </a:ln>
          </p:spPr>
          <p:txBody>
            <a:bodyPr wrap="square" lIns="0" tIns="0" rIns="0" bIns="0" rtlCol="0"/>
            <a:lstStyle/>
            <a:p>
              <a:endParaRPr/>
            </a:p>
          </p:txBody>
        </p:sp>
        <p:sp>
          <p:nvSpPr>
            <p:cNvPr id="186" name="object 138">
              <a:extLst>
                <a:ext uri="{FF2B5EF4-FFF2-40B4-BE49-F238E27FC236}">
                  <a16:creationId xmlns:a16="http://schemas.microsoft.com/office/drawing/2014/main" id="{0A17650B-BC7A-10B1-C3F0-BF182BACEB43}"/>
                </a:ext>
              </a:extLst>
            </p:cNvPr>
            <p:cNvSpPr/>
            <p:nvPr/>
          </p:nvSpPr>
          <p:spPr>
            <a:xfrm>
              <a:off x="7568490" y="6130608"/>
              <a:ext cx="183515" cy="183515"/>
            </a:xfrm>
            <a:custGeom>
              <a:avLst/>
              <a:gdLst/>
              <a:ahLst/>
              <a:cxnLst/>
              <a:rect l="l" t="t" r="r" b="b"/>
              <a:pathLst>
                <a:path w="183515" h="183514">
                  <a:moveTo>
                    <a:pt x="0" y="183304"/>
                  </a:moveTo>
                  <a:lnTo>
                    <a:pt x="183304" y="0"/>
                  </a:lnTo>
                </a:path>
              </a:pathLst>
            </a:custGeom>
            <a:ln w="9525">
              <a:solidFill>
                <a:srgbClr val="878787"/>
              </a:solidFill>
            </a:ln>
          </p:spPr>
          <p:txBody>
            <a:bodyPr wrap="square" lIns="0" tIns="0" rIns="0" bIns="0" rtlCol="0"/>
            <a:lstStyle/>
            <a:p>
              <a:endParaRPr/>
            </a:p>
          </p:txBody>
        </p:sp>
        <p:sp>
          <p:nvSpPr>
            <p:cNvPr id="187" name="object 139">
              <a:extLst>
                <a:ext uri="{FF2B5EF4-FFF2-40B4-BE49-F238E27FC236}">
                  <a16:creationId xmlns:a16="http://schemas.microsoft.com/office/drawing/2014/main" id="{F19B3375-7FF6-94AC-9EF2-DCE424E8994F}"/>
                </a:ext>
              </a:extLst>
            </p:cNvPr>
            <p:cNvSpPr/>
            <p:nvPr/>
          </p:nvSpPr>
          <p:spPr>
            <a:xfrm>
              <a:off x="7453799" y="6015916"/>
              <a:ext cx="298450" cy="298450"/>
            </a:xfrm>
            <a:custGeom>
              <a:avLst/>
              <a:gdLst/>
              <a:ahLst/>
              <a:cxnLst/>
              <a:rect l="l" t="t" r="r" b="b"/>
              <a:pathLst>
                <a:path w="298450" h="298450">
                  <a:moveTo>
                    <a:pt x="0" y="297996"/>
                  </a:moveTo>
                  <a:lnTo>
                    <a:pt x="297996" y="0"/>
                  </a:lnTo>
                </a:path>
              </a:pathLst>
            </a:custGeom>
            <a:ln w="9525">
              <a:solidFill>
                <a:srgbClr val="878787"/>
              </a:solidFill>
            </a:ln>
          </p:spPr>
          <p:txBody>
            <a:bodyPr wrap="square" lIns="0" tIns="0" rIns="0" bIns="0" rtlCol="0"/>
            <a:lstStyle/>
            <a:p>
              <a:endParaRPr/>
            </a:p>
          </p:txBody>
        </p:sp>
        <p:sp>
          <p:nvSpPr>
            <p:cNvPr id="188" name="object 140">
              <a:extLst>
                <a:ext uri="{FF2B5EF4-FFF2-40B4-BE49-F238E27FC236}">
                  <a16:creationId xmlns:a16="http://schemas.microsoft.com/office/drawing/2014/main" id="{FAEDA251-723C-5041-FC96-5E9F75DB5939}"/>
                </a:ext>
              </a:extLst>
            </p:cNvPr>
            <p:cNvSpPr/>
            <p:nvPr/>
          </p:nvSpPr>
          <p:spPr>
            <a:xfrm>
              <a:off x="7339100" y="5901218"/>
              <a:ext cx="412750" cy="412750"/>
            </a:xfrm>
            <a:custGeom>
              <a:avLst/>
              <a:gdLst/>
              <a:ahLst/>
              <a:cxnLst/>
              <a:rect l="l" t="t" r="r" b="b"/>
              <a:pathLst>
                <a:path w="412750" h="412750">
                  <a:moveTo>
                    <a:pt x="0" y="412694"/>
                  </a:moveTo>
                  <a:lnTo>
                    <a:pt x="412694" y="0"/>
                  </a:lnTo>
                </a:path>
              </a:pathLst>
            </a:custGeom>
            <a:ln w="9525">
              <a:solidFill>
                <a:srgbClr val="878787"/>
              </a:solidFill>
            </a:ln>
          </p:spPr>
          <p:txBody>
            <a:bodyPr wrap="square" lIns="0" tIns="0" rIns="0" bIns="0" rtlCol="0"/>
            <a:lstStyle/>
            <a:p>
              <a:endParaRPr/>
            </a:p>
          </p:txBody>
        </p:sp>
        <p:sp>
          <p:nvSpPr>
            <p:cNvPr id="189" name="object 141">
              <a:extLst>
                <a:ext uri="{FF2B5EF4-FFF2-40B4-BE49-F238E27FC236}">
                  <a16:creationId xmlns:a16="http://schemas.microsoft.com/office/drawing/2014/main" id="{12FE915A-777D-4FCE-C944-E788DC895887}"/>
                </a:ext>
              </a:extLst>
            </p:cNvPr>
            <p:cNvSpPr/>
            <p:nvPr/>
          </p:nvSpPr>
          <p:spPr>
            <a:xfrm>
              <a:off x="7224407" y="5786524"/>
              <a:ext cx="527685" cy="527685"/>
            </a:xfrm>
            <a:custGeom>
              <a:avLst/>
              <a:gdLst/>
              <a:ahLst/>
              <a:cxnLst/>
              <a:rect l="l" t="t" r="r" b="b"/>
              <a:pathLst>
                <a:path w="527684" h="527685">
                  <a:moveTo>
                    <a:pt x="0" y="527388"/>
                  </a:moveTo>
                  <a:lnTo>
                    <a:pt x="527387" y="0"/>
                  </a:lnTo>
                </a:path>
              </a:pathLst>
            </a:custGeom>
            <a:ln w="9525">
              <a:solidFill>
                <a:srgbClr val="878787"/>
              </a:solidFill>
            </a:ln>
          </p:spPr>
          <p:txBody>
            <a:bodyPr wrap="square" lIns="0" tIns="0" rIns="0" bIns="0" rtlCol="0"/>
            <a:lstStyle/>
            <a:p>
              <a:endParaRPr/>
            </a:p>
          </p:txBody>
        </p:sp>
        <p:sp>
          <p:nvSpPr>
            <p:cNvPr id="190" name="object 142">
              <a:extLst>
                <a:ext uri="{FF2B5EF4-FFF2-40B4-BE49-F238E27FC236}">
                  <a16:creationId xmlns:a16="http://schemas.microsoft.com/office/drawing/2014/main" id="{F684F94C-5B75-2023-9B49-8E90E7E1D052}"/>
                </a:ext>
              </a:extLst>
            </p:cNvPr>
            <p:cNvSpPr/>
            <p:nvPr/>
          </p:nvSpPr>
          <p:spPr>
            <a:xfrm>
              <a:off x="7109712" y="5671829"/>
              <a:ext cx="642620" cy="642620"/>
            </a:xfrm>
            <a:custGeom>
              <a:avLst/>
              <a:gdLst/>
              <a:ahLst/>
              <a:cxnLst/>
              <a:rect l="l" t="t" r="r" b="b"/>
              <a:pathLst>
                <a:path w="642620" h="642620">
                  <a:moveTo>
                    <a:pt x="0" y="642083"/>
                  </a:moveTo>
                  <a:lnTo>
                    <a:pt x="642082" y="0"/>
                  </a:lnTo>
                </a:path>
              </a:pathLst>
            </a:custGeom>
            <a:ln w="9525">
              <a:solidFill>
                <a:srgbClr val="878787"/>
              </a:solidFill>
            </a:ln>
          </p:spPr>
          <p:txBody>
            <a:bodyPr wrap="square" lIns="0" tIns="0" rIns="0" bIns="0" rtlCol="0"/>
            <a:lstStyle/>
            <a:p>
              <a:endParaRPr/>
            </a:p>
          </p:txBody>
        </p:sp>
        <p:sp>
          <p:nvSpPr>
            <p:cNvPr id="191" name="object 143">
              <a:extLst>
                <a:ext uri="{FF2B5EF4-FFF2-40B4-BE49-F238E27FC236}">
                  <a16:creationId xmlns:a16="http://schemas.microsoft.com/office/drawing/2014/main" id="{C8BC5C9A-423C-A610-33ED-9401CE960EFB}"/>
                </a:ext>
              </a:extLst>
            </p:cNvPr>
            <p:cNvSpPr/>
            <p:nvPr/>
          </p:nvSpPr>
          <p:spPr>
            <a:xfrm>
              <a:off x="6995017" y="5557134"/>
              <a:ext cx="756920" cy="756920"/>
            </a:xfrm>
            <a:custGeom>
              <a:avLst/>
              <a:gdLst/>
              <a:ahLst/>
              <a:cxnLst/>
              <a:rect l="l" t="t" r="r" b="b"/>
              <a:pathLst>
                <a:path w="756920" h="756920">
                  <a:moveTo>
                    <a:pt x="0" y="756778"/>
                  </a:moveTo>
                  <a:lnTo>
                    <a:pt x="756777" y="0"/>
                  </a:lnTo>
                </a:path>
              </a:pathLst>
            </a:custGeom>
            <a:ln w="9525">
              <a:solidFill>
                <a:srgbClr val="878787"/>
              </a:solidFill>
            </a:ln>
          </p:spPr>
          <p:txBody>
            <a:bodyPr wrap="square" lIns="0" tIns="0" rIns="0" bIns="0" rtlCol="0"/>
            <a:lstStyle/>
            <a:p>
              <a:endParaRPr/>
            </a:p>
          </p:txBody>
        </p:sp>
        <p:sp>
          <p:nvSpPr>
            <p:cNvPr id="192" name="object 144">
              <a:extLst>
                <a:ext uri="{FF2B5EF4-FFF2-40B4-BE49-F238E27FC236}">
                  <a16:creationId xmlns:a16="http://schemas.microsoft.com/office/drawing/2014/main" id="{AE2DDF82-6A06-62FA-FEAA-9236D4FC917F}"/>
                </a:ext>
              </a:extLst>
            </p:cNvPr>
            <p:cNvSpPr/>
            <p:nvPr/>
          </p:nvSpPr>
          <p:spPr>
            <a:xfrm>
              <a:off x="6880322" y="5442439"/>
              <a:ext cx="871855" cy="871855"/>
            </a:xfrm>
            <a:custGeom>
              <a:avLst/>
              <a:gdLst/>
              <a:ahLst/>
              <a:cxnLst/>
              <a:rect l="l" t="t" r="r" b="b"/>
              <a:pathLst>
                <a:path w="871854" h="871854">
                  <a:moveTo>
                    <a:pt x="0" y="871473"/>
                  </a:moveTo>
                  <a:lnTo>
                    <a:pt x="871472" y="0"/>
                  </a:lnTo>
                </a:path>
              </a:pathLst>
            </a:custGeom>
            <a:ln w="9525">
              <a:solidFill>
                <a:srgbClr val="878787"/>
              </a:solidFill>
            </a:ln>
          </p:spPr>
          <p:txBody>
            <a:bodyPr wrap="square" lIns="0" tIns="0" rIns="0" bIns="0" rtlCol="0"/>
            <a:lstStyle/>
            <a:p>
              <a:endParaRPr/>
            </a:p>
          </p:txBody>
        </p:sp>
        <p:sp>
          <p:nvSpPr>
            <p:cNvPr id="193" name="object 145">
              <a:extLst>
                <a:ext uri="{FF2B5EF4-FFF2-40B4-BE49-F238E27FC236}">
                  <a16:creationId xmlns:a16="http://schemas.microsoft.com/office/drawing/2014/main" id="{D829DDC5-BED6-D61E-6804-85BA5B23CD40}"/>
                </a:ext>
              </a:extLst>
            </p:cNvPr>
            <p:cNvSpPr/>
            <p:nvPr/>
          </p:nvSpPr>
          <p:spPr>
            <a:xfrm>
              <a:off x="6765629" y="5327746"/>
              <a:ext cx="986790" cy="986790"/>
            </a:xfrm>
            <a:custGeom>
              <a:avLst/>
              <a:gdLst/>
              <a:ahLst/>
              <a:cxnLst/>
              <a:rect l="l" t="t" r="r" b="b"/>
              <a:pathLst>
                <a:path w="986790" h="986789">
                  <a:moveTo>
                    <a:pt x="0" y="986165"/>
                  </a:moveTo>
                  <a:lnTo>
                    <a:pt x="986165" y="0"/>
                  </a:lnTo>
                </a:path>
              </a:pathLst>
            </a:custGeom>
            <a:ln w="9525">
              <a:solidFill>
                <a:srgbClr val="878787"/>
              </a:solidFill>
            </a:ln>
          </p:spPr>
          <p:txBody>
            <a:bodyPr wrap="square" lIns="0" tIns="0" rIns="0" bIns="0" rtlCol="0"/>
            <a:lstStyle/>
            <a:p>
              <a:endParaRPr/>
            </a:p>
          </p:txBody>
        </p:sp>
        <p:sp>
          <p:nvSpPr>
            <p:cNvPr id="194" name="object 146">
              <a:extLst>
                <a:ext uri="{FF2B5EF4-FFF2-40B4-BE49-F238E27FC236}">
                  <a16:creationId xmlns:a16="http://schemas.microsoft.com/office/drawing/2014/main" id="{95363C78-058A-CB14-AB96-CD0C11C680F9}"/>
                </a:ext>
              </a:extLst>
            </p:cNvPr>
            <p:cNvSpPr/>
            <p:nvPr/>
          </p:nvSpPr>
          <p:spPr>
            <a:xfrm>
              <a:off x="6650932" y="5213049"/>
              <a:ext cx="1101090" cy="1101090"/>
            </a:xfrm>
            <a:custGeom>
              <a:avLst/>
              <a:gdLst/>
              <a:ahLst/>
              <a:cxnLst/>
              <a:rect l="l" t="t" r="r" b="b"/>
              <a:pathLst>
                <a:path w="1101090" h="1101089">
                  <a:moveTo>
                    <a:pt x="0" y="1100863"/>
                  </a:moveTo>
                  <a:lnTo>
                    <a:pt x="1100862" y="0"/>
                  </a:lnTo>
                </a:path>
              </a:pathLst>
            </a:custGeom>
            <a:ln w="9525">
              <a:solidFill>
                <a:srgbClr val="878787"/>
              </a:solidFill>
            </a:ln>
          </p:spPr>
          <p:txBody>
            <a:bodyPr wrap="square" lIns="0" tIns="0" rIns="0" bIns="0" rtlCol="0"/>
            <a:lstStyle/>
            <a:p>
              <a:endParaRPr/>
            </a:p>
          </p:txBody>
        </p:sp>
        <p:sp>
          <p:nvSpPr>
            <p:cNvPr id="195" name="object 147">
              <a:extLst>
                <a:ext uri="{FF2B5EF4-FFF2-40B4-BE49-F238E27FC236}">
                  <a16:creationId xmlns:a16="http://schemas.microsoft.com/office/drawing/2014/main" id="{709B2DC7-3516-4A4F-4D10-2F42FFDFCC39}"/>
                </a:ext>
              </a:extLst>
            </p:cNvPr>
            <p:cNvSpPr/>
            <p:nvPr/>
          </p:nvSpPr>
          <p:spPr>
            <a:xfrm>
              <a:off x="6536237" y="5098354"/>
              <a:ext cx="1216025" cy="1216025"/>
            </a:xfrm>
            <a:custGeom>
              <a:avLst/>
              <a:gdLst/>
              <a:ahLst/>
              <a:cxnLst/>
              <a:rect l="l" t="t" r="r" b="b"/>
              <a:pathLst>
                <a:path w="1216025" h="1216025">
                  <a:moveTo>
                    <a:pt x="0" y="1215558"/>
                  </a:moveTo>
                  <a:lnTo>
                    <a:pt x="1215557" y="0"/>
                  </a:lnTo>
                </a:path>
              </a:pathLst>
            </a:custGeom>
            <a:ln w="9525">
              <a:solidFill>
                <a:srgbClr val="878787"/>
              </a:solidFill>
            </a:ln>
          </p:spPr>
          <p:txBody>
            <a:bodyPr wrap="square" lIns="0" tIns="0" rIns="0" bIns="0" rtlCol="0"/>
            <a:lstStyle/>
            <a:p>
              <a:endParaRPr/>
            </a:p>
          </p:txBody>
        </p:sp>
        <p:sp>
          <p:nvSpPr>
            <p:cNvPr id="196" name="object 148">
              <a:extLst>
                <a:ext uri="{FF2B5EF4-FFF2-40B4-BE49-F238E27FC236}">
                  <a16:creationId xmlns:a16="http://schemas.microsoft.com/office/drawing/2014/main" id="{A6DFA12C-53DF-2C3A-F6D7-645F3036A9A5}"/>
                </a:ext>
              </a:extLst>
            </p:cNvPr>
            <p:cNvSpPr/>
            <p:nvPr/>
          </p:nvSpPr>
          <p:spPr>
            <a:xfrm>
              <a:off x="6421542" y="4983659"/>
              <a:ext cx="1330325" cy="1330325"/>
            </a:xfrm>
            <a:custGeom>
              <a:avLst/>
              <a:gdLst/>
              <a:ahLst/>
              <a:cxnLst/>
              <a:rect l="l" t="t" r="r" b="b"/>
              <a:pathLst>
                <a:path w="1330325" h="1330325">
                  <a:moveTo>
                    <a:pt x="0" y="1330253"/>
                  </a:moveTo>
                  <a:lnTo>
                    <a:pt x="1330252" y="0"/>
                  </a:lnTo>
                </a:path>
              </a:pathLst>
            </a:custGeom>
            <a:ln w="9525">
              <a:solidFill>
                <a:srgbClr val="878787"/>
              </a:solidFill>
            </a:ln>
          </p:spPr>
          <p:txBody>
            <a:bodyPr wrap="square" lIns="0" tIns="0" rIns="0" bIns="0" rtlCol="0"/>
            <a:lstStyle/>
            <a:p>
              <a:endParaRPr/>
            </a:p>
          </p:txBody>
        </p:sp>
        <p:sp>
          <p:nvSpPr>
            <p:cNvPr id="197" name="object 149">
              <a:extLst>
                <a:ext uri="{FF2B5EF4-FFF2-40B4-BE49-F238E27FC236}">
                  <a16:creationId xmlns:a16="http://schemas.microsoft.com/office/drawing/2014/main" id="{79F3B0B6-9988-05B4-C904-EBE9C22D6E0C}"/>
                </a:ext>
              </a:extLst>
            </p:cNvPr>
            <p:cNvSpPr/>
            <p:nvPr/>
          </p:nvSpPr>
          <p:spPr>
            <a:xfrm>
              <a:off x="6306847" y="4868964"/>
              <a:ext cx="1445260" cy="1445260"/>
            </a:xfrm>
            <a:custGeom>
              <a:avLst/>
              <a:gdLst/>
              <a:ahLst/>
              <a:cxnLst/>
              <a:rect l="l" t="t" r="r" b="b"/>
              <a:pathLst>
                <a:path w="1445259" h="1445260">
                  <a:moveTo>
                    <a:pt x="0" y="1444947"/>
                  </a:moveTo>
                  <a:lnTo>
                    <a:pt x="1444947" y="0"/>
                  </a:lnTo>
                </a:path>
              </a:pathLst>
            </a:custGeom>
            <a:ln w="9525">
              <a:solidFill>
                <a:srgbClr val="878787"/>
              </a:solidFill>
            </a:ln>
          </p:spPr>
          <p:txBody>
            <a:bodyPr wrap="square" lIns="0" tIns="0" rIns="0" bIns="0" rtlCol="0"/>
            <a:lstStyle/>
            <a:p>
              <a:endParaRPr/>
            </a:p>
          </p:txBody>
        </p:sp>
        <p:sp>
          <p:nvSpPr>
            <p:cNvPr id="198" name="object 150">
              <a:extLst>
                <a:ext uri="{FF2B5EF4-FFF2-40B4-BE49-F238E27FC236}">
                  <a16:creationId xmlns:a16="http://schemas.microsoft.com/office/drawing/2014/main" id="{41A14AC5-F36C-BA06-A181-0CB18D508D4B}"/>
                </a:ext>
              </a:extLst>
            </p:cNvPr>
            <p:cNvSpPr/>
            <p:nvPr/>
          </p:nvSpPr>
          <p:spPr>
            <a:xfrm>
              <a:off x="6192153" y="4754270"/>
              <a:ext cx="1560195" cy="1560195"/>
            </a:xfrm>
            <a:custGeom>
              <a:avLst/>
              <a:gdLst/>
              <a:ahLst/>
              <a:cxnLst/>
              <a:rect l="l" t="t" r="r" b="b"/>
              <a:pathLst>
                <a:path w="1560195" h="1560195">
                  <a:moveTo>
                    <a:pt x="0" y="1559641"/>
                  </a:moveTo>
                  <a:lnTo>
                    <a:pt x="1559641" y="0"/>
                  </a:lnTo>
                </a:path>
              </a:pathLst>
            </a:custGeom>
            <a:ln w="9525">
              <a:solidFill>
                <a:srgbClr val="878787"/>
              </a:solidFill>
            </a:ln>
          </p:spPr>
          <p:txBody>
            <a:bodyPr wrap="square" lIns="0" tIns="0" rIns="0" bIns="0" rtlCol="0"/>
            <a:lstStyle/>
            <a:p>
              <a:endParaRPr/>
            </a:p>
          </p:txBody>
        </p:sp>
        <p:sp>
          <p:nvSpPr>
            <p:cNvPr id="199" name="object 151">
              <a:extLst>
                <a:ext uri="{FF2B5EF4-FFF2-40B4-BE49-F238E27FC236}">
                  <a16:creationId xmlns:a16="http://schemas.microsoft.com/office/drawing/2014/main" id="{D311D187-7B3B-9157-3A4B-7CEB89F3ACC1}"/>
                </a:ext>
              </a:extLst>
            </p:cNvPr>
            <p:cNvSpPr/>
            <p:nvPr/>
          </p:nvSpPr>
          <p:spPr>
            <a:xfrm>
              <a:off x="6077460" y="4639577"/>
              <a:ext cx="1674495" cy="1674495"/>
            </a:xfrm>
            <a:custGeom>
              <a:avLst/>
              <a:gdLst/>
              <a:ahLst/>
              <a:cxnLst/>
              <a:rect l="l" t="t" r="r" b="b"/>
              <a:pathLst>
                <a:path w="1674495" h="1674495">
                  <a:moveTo>
                    <a:pt x="0" y="1674335"/>
                  </a:moveTo>
                  <a:lnTo>
                    <a:pt x="1674335" y="0"/>
                  </a:lnTo>
                </a:path>
              </a:pathLst>
            </a:custGeom>
            <a:ln w="9525">
              <a:solidFill>
                <a:srgbClr val="878787"/>
              </a:solidFill>
            </a:ln>
          </p:spPr>
          <p:txBody>
            <a:bodyPr wrap="square" lIns="0" tIns="0" rIns="0" bIns="0" rtlCol="0"/>
            <a:lstStyle/>
            <a:p>
              <a:endParaRPr/>
            </a:p>
          </p:txBody>
        </p:sp>
        <p:sp>
          <p:nvSpPr>
            <p:cNvPr id="200" name="object 152">
              <a:extLst>
                <a:ext uri="{FF2B5EF4-FFF2-40B4-BE49-F238E27FC236}">
                  <a16:creationId xmlns:a16="http://schemas.microsoft.com/office/drawing/2014/main" id="{52AFAB76-D687-AC33-6B43-8A2EDC948957}"/>
                </a:ext>
              </a:extLst>
            </p:cNvPr>
            <p:cNvSpPr/>
            <p:nvPr/>
          </p:nvSpPr>
          <p:spPr>
            <a:xfrm>
              <a:off x="5962764" y="4524880"/>
              <a:ext cx="1789430" cy="1789430"/>
            </a:xfrm>
            <a:custGeom>
              <a:avLst/>
              <a:gdLst/>
              <a:ahLst/>
              <a:cxnLst/>
              <a:rect l="l" t="t" r="r" b="b"/>
              <a:pathLst>
                <a:path w="1789429" h="1789429">
                  <a:moveTo>
                    <a:pt x="0" y="1789031"/>
                  </a:moveTo>
                  <a:lnTo>
                    <a:pt x="1789031" y="0"/>
                  </a:lnTo>
                </a:path>
              </a:pathLst>
            </a:custGeom>
            <a:ln w="9525">
              <a:solidFill>
                <a:srgbClr val="878787"/>
              </a:solidFill>
            </a:ln>
          </p:spPr>
          <p:txBody>
            <a:bodyPr wrap="square" lIns="0" tIns="0" rIns="0" bIns="0" rtlCol="0"/>
            <a:lstStyle/>
            <a:p>
              <a:endParaRPr/>
            </a:p>
          </p:txBody>
        </p:sp>
        <p:sp>
          <p:nvSpPr>
            <p:cNvPr id="201" name="object 153">
              <a:extLst>
                <a:ext uri="{FF2B5EF4-FFF2-40B4-BE49-F238E27FC236}">
                  <a16:creationId xmlns:a16="http://schemas.microsoft.com/office/drawing/2014/main" id="{81CE819E-0E34-7366-C005-52FEBB3B5688}"/>
                </a:ext>
              </a:extLst>
            </p:cNvPr>
            <p:cNvSpPr/>
            <p:nvPr/>
          </p:nvSpPr>
          <p:spPr>
            <a:xfrm>
              <a:off x="5848069" y="4410185"/>
              <a:ext cx="1903730" cy="1903730"/>
            </a:xfrm>
            <a:custGeom>
              <a:avLst/>
              <a:gdLst/>
              <a:ahLst/>
              <a:cxnLst/>
              <a:rect l="l" t="t" r="r" b="b"/>
              <a:pathLst>
                <a:path w="1903729" h="1903729">
                  <a:moveTo>
                    <a:pt x="0" y="1903726"/>
                  </a:moveTo>
                  <a:lnTo>
                    <a:pt x="1903726" y="0"/>
                  </a:lnTo>
                </a:path>
              </a:pathLst>
            </a:custGeom>
            <a:ln w="9525">
              <a:solidFill>
                <a:srgbClr val="878787"/>
              </a:solidFill>
            </a:ln>
          </p:spPr>
          <p:txBody>
            <a:bodyPr wrap="square" lIns="0" tIns="0" rIns="0" bIns="0" rtlCol="0"/>
            <a:lstStyle/>
            <a:p>
              <a:endParaRPr/>
            </a:p>
          </p:txBody>
        </p:sp>
        <p:sp>
          <p:nvSpPr>
            <p:cNvPr id="202" name="object 154">
              <a:extLst>
                <a:ext uri="{FF2B5EF4-FFF2-40B4-BE49-F238E27FC236}">
                  <a16:creationId xmlns:a16="http://schemas.microsoft.com/office/drawing/2014/main" id="{1C5C2C19-11BC-68D8-F915-BE4F1342E511}"/>
                </a:ext>
              </a:extLst>
            </p:cNvPr>
            <p:cNvSpPr/>
            <p:nvPr/>
          </p:nvSpPr>
          <p:spPr>
            <a:xfrm>
              <a:off x="5733374" y="4295490"/>
              <a:ext cx="2018664" cy="2018664"/>
            </a:xfrm>
            <a:custGeom>
              <a:avLst/>
              <a:gdLst/>
              <a:ahLst/>
              <a:cxnLst/>
              <a:rect l="l" t="t" r="r" b="b"/>
              <a:pathLst>
                <a:path w="2018665" h="2018664">
                  <a:moveTo>
                    <a:pt x="0" y="2018421"/>
                  </a:moveTo>
                  <a:lnTo>
                    <a:pt x="2018421" y="0"/>
                  </a:lnTo>
                </a:path>
              </a:pathLst>
            </a:custGeom>
            <a:ln w="9525">
              <a:solidFill>
                <a:srgbClr val="878787"/>
              </a:solidFill>
            </a:ln>
          </p:spPr>
          <p:txBody>
            <a:bodyPr wrap="square" lIns="0" tIns="0" rIns="0" bIns="0" rtlCol="0"/>
            <a:lstStyle/>
            <a:p>
              <a:endParaRPr/>
            </a:p>
          </p:txBody>
        </p:sp>
        <p:sp>
          <p:nvSpPr>
            <p:cNvPr id="203" name="object 155">
              <a:extLst>
                <a:ext uri="{FF2B5EF4-FFF2-40B4-BE49-F238E27FC236}">
                  <a16:creationId xmlns:a16="http://schemas.microsoft.com/office/drawing/2014/main" id="{759C7938-DC67-7568-8876-724132533FA8}"/>
                </a:ext>
              </a:extLst>
            </p:cNvPr>
            <p:cNvSpPr/>
            <p:nvPr/>
          </p:nvSpPr>
          <p:spPr>
            <a:xfrm>
              <a:off x="5618679" y="4180795"/>
              <a:ext cx="2133600" cy="2133600"/>
            </a:xfrm>
            <a:custGeom>
              <a:avLst/>
              <a:gdLst/>
              <a:ahLst/>
              <a:cxnLst/>
              <a:rect l="l" t="t" r="r" b="b"/>
              <a:pathLst>
                <a:path w="2133600" h="2133600">
                  <a:moveTo>
                    <a:pt x="0" y="2133116"/>
                  </a:moveTo>
                  <a:lnTo>
                    <a:pt x="2133116" y="0"/>
                  </a:lnTo>
                </a:path>
              </a:pathLst>
            </a:custGeom>
            <a:ln w="9525">
              <a:solidFill>
                <a:srgbClr val="878787"/>
              </a:solidFill>
            </a:ln>
          </p:spPr>
          <p:txBody>
            <a:bodyPr wrap="square" lIns="0" tIns="0" rIns="0" bIns="0" rtlCol="0"/>
            <a:lstStyle/>
            <a:p>
              <a:endParaRPr/>
            </a:p>
          </p:txBody>
        </p:sp>
        <p:sp>
          <p:nvSpPr>
            <p:cNvPr id="204" name="object 156">
              <a:extLst>
                <a:ext uri="{FF2B5EF4-FFF2-40B4-BE49-F238E27FC236}">
                  <a16:creationId xmlns:a16="http://schemas.microsoft.com/office/drawing/2014/main" id="{ADDEE4C6-9369-3291-CCBC-E1C4F132AB28}"/>
                </a:ext>
              </a:extLst>
            </p:cNvPr>
            <p:cNvSpPr/>
            <p:nvPr/>
          </p:nvSpPr>
          <p:spPr>
            <a:xfrm>
              <a:off x="5503984" y="4066100"/>
              <a:ext cx="2247900" cy="2247900"/>
            </a:xfrm>
            <a:custGeom>
              <a:avLst/>
              <a:gdLst/>
              <a:ahLst/>
              <a:cxnLst/>
              <a:rect l="l" t="t" r="r" b="b"/>
              <a:pathLst>
                <a:path w="2247900" h="2247900">
                  <a:moveTo>
                    <a:pt x="0" y="2247811"/>
                  </a:moveTo>
                  <a:lnTo>
                    <a:pt x="2247811" y="0"/>
                  </a:lnTo>
                </a:path>
              </a:pathLst>
            </a:custGeom>
            <a:ln w="9525">
              <a:solidFill>
                <a:srgbClr val="878787"/>
              </a:solidFill>
            </a:ln>
          </p:spPr>
          <p:txBody>
            <a:bodyPr wrap="square" lIns="0" tIns="0" rIns="0" bIns="0" rtlCol="0"/>
            <a:lstStyle/>
            <a:p>
              <a:endParaRPr/>
            </a:p>
          </p:txBody>
        </p:sp>
        <p:sp>
          <p:nvSpPr>
            <p:cNvPr id="205" name="object 157">
              <a:extLst>
                <a:ext uri="{FF2B5EF4-FFF2-40B4-BE49-F238E27FC236}">
                  <a16:creationId xmlns:a16="http://schemas.microsoft.com/office/drawing/2014/main" id="{0231EF52-7D78-403D-F64F-35081C2A7C0C}"/>
                </a:ext>
              </a:extLst>
            </p:cNvPr>
            <p:cNvSpPr/>
            <p:nvPr/>
          </p:nvSpPr>
          <p:spPr>
            <a:xfrm>
              <a:off x="5389291" y="3951408"/>
              <a:ext cx="2362835" cy="2362835"/>
            </a:xfrm>
            <a:custGeom>
              <a:avLst/>
              <a:gdLst/>
              <a:ahLst/>
              <a:cxnLst/>
              <a:rect l="l" t="t" r="r" b="b"/>
              <a:pathLst>
                <a:path w="2362834" h="2362835">
                  <a:moveTo>
                    <a:pt x="0" y="2362503"/>
                  </a:moveTo>
                  <a:lnTo>
                    <a:pt x="2362503" y="0"/>
                  </a:lnTo>
                </a:path>
              </a:pathLst>
            </a:custGeom>
            <a:ln w="9525">
              <a:solidFill>
                <a:srgbClr val="878787"/>
              </a:solidFill>
            </a:ln>
          </p:spPr>
          <p:txBody>
            <a:bodyPr wrap="square" lIns="0" tIns="0" rIns="0" bIns="0" rtlCol="0"/>
            <a:lstStyle/>
            <a:p>
              <a:endParaRPr/>
            </a:p>
          </p:txBody>
        </p:sp>
        <p:sp>
          <p:nvSpPr>
            <p:cNvPr id="206" name="object 158">
              <a:extLst>
                <a:ext uri="{FF2B5EF4-FFF2-40B4-BE49-F238E27FC236}">
                  <a16:creationId xmlns:a16="http://schemas.microsoft.com/office/drawing/2014/main" id="{A2FC3F56-0246-15EA-0147-29B30B1509D8}"/>
                </a:ext>
              </a:extLst>
            </p:cNvPr>
            <p:cNvSpPr/>
            <p:nvPr/>
          </p:nvSpPr>
          <p:spPr>
            <a:xfrm>
              <a:off x="5274594" y="3836710"/>
              <a:ext cx="2477770" cy="2477770"/>
            </a:xfrm>
            <a:custGeom>
              <a:avLst/>
              <a:gdLst/>
              <a:ahLst/>
              <a:cxnLst/>
              <a:rect l="l" t="t" r="r" b="b"/>
              <a:pathLst>
                <a:path w="2477770" h="2477770">
                  <a:moveTo>
                    <a:pt x="0" y="2477201"/>
                  </a:moveTo>
                  <a:lnTo>
                    <a:pt x="2477200" y="0"/>
                  </a:lnTo>
                </a:path>
              </a:pathLst>
            </a:custGeom>
            <a:ln w="9525">
              <a:solidFill>
                <a:srgbClr val="878787"/>
              </a:solidFill>
            </a:ln>
          </p:spPr>
          <p:txBody>
            <a:bodyPr wrap="square" lIns="0" tIns="0" rIns="0" bIns="0" rtlCol="0"/>
            <a:lstStyle/>
            <a:p>
              <a:endParaRPr/>
            </a:p>
          </p:txBody>
        </p:sp>
        <p:sp>
          <p:nvSpPr>
            <p:cNvPr id="207" name="object 159">
              <a:extLst>
                <a:ext uri="{FF2B5EF4-FFF2-40B4-BE49-F238E27FC236}">
                  <a16:creationId xmlns:a16="http://schemas.microsoft.com/office/drawing/2014/main" id="{00C0CF1B-8438-86B8-BBF0-8632346DDA1D}"/>
                </a:ext>
              </a:extLst>
            </p:cNvPr>
            <p:cNvSpPr/>
            <p:nvPr/>
          </p:nvSpPr>
          <p:spPr>
            <a:xfrm>
              <a:off x="5159899" y="3722015"/>
              <a:ext cx="2592070" cy="2592070"/>
            </a:xfrm>
            <a:custGeom>
              <a:avLst/>
              <a:gdLst/>
              <a:ahLst/>
              <a:cxnLst/>
              <a:rect l="l" t="t" r="r" b="b"/>
              <a:pathLst>
                <a:path w="2592070" h="2592070">
                  <a:moveTo>
                    <a:pt x="0" y="2591896"/>
                  </a:moveTo>
                  <a:lnTo>
                    <a:pt x="2591895" y="0"/>
                  </a:lnTo>
                </a:path>
              </a:pathLst>
            </a:custGeom>
            <a:ln w="9525">
              <a:solidFill>
                <a:srgbClr val="878787"/>
              </a:solidFill>
            </a:ln>
          </p:spPr>
          <p:txBody>
            <a:bodyPr wrap="square" lIns="0" tIns="0" rIns="0" bIns="0" rtlCol="0"/>
            <a:lstStyle/>
            <a:p>
              <a:endParaRPr/>
            </a:p>
          </p:txBody>
        </p:sp>
        <p:sp>
          <p:nvSpPr>
            <p:cNvPr id="208" name="object 160">
              <a:extLst>
                <a:ext uri="{FF2B5EF4-FFF2-40B4-BE49-F238E27FC236}">
                  <a16:creationId xmlns:a16="http://schemas.microsoft.com/office/drawing/2014/main" id="{D43C4CCC-B6DE-8CAA-2A5E-186416FECA9A}"/>
                </a:ext>
              </a:extLst>
            </p:cNvPr>
            <p:cNvSpPr/>
            <p:nvPr/>
          </p:nvSpPr>
          <p:spPr>
            <a:xfrm>
              <a:off x="5045204" y="3607320"/>
              <a:ext cx="2707005" cy="2707005"/>
            </a:xfrm>
            <a:custGeom>
              <a:avLst/>
              <a:gdLst/>
              <a:ahLst/>
              <a:cxnLst/>
              <a:rect l="l" t="t" r="r" b="b"/>
              <a:pathLst>
                <a:path w="2707004" h="2707004">
                  <a:moveTo>
                    <a:pt x="0" y="2706591"/>
                  </a:moveTo>
                  <a:lnTo>
                    <a:pt x="2706590" y="0"/>
                  </a:lnTo>
                </a:path>
              </a:pathLst>
            </a:custGeom>
            <a:ln w="9525">
              <a:solidFill>
                <a:srgbClr val="878787"/>
              </a:solidFill>
            </a:ln>
          </p:spPr>
          <p:txBody>
            <a:bodyPr wrap="square" lIns="0" tIns="0" rIns="0" bIns="0" rtlCol="0"/>
            <a:lstStyle/>
            <a:p>
              <a:endParaRPr/>
            </a:p>
          </p:txBody>
        </p:sp>
        <p:sp>
          <p:nvSpPr>
            <p:cNvPr id="209" name="object 161">
              <a:extLst>
                <a:ext uri="{FF2B5EF4-FFF2-40B4-BE49-F238E27FC236}">
                  <a16:creationId xmlns:a16="http://schemas.microsoft.com/office/drawing/2014/main" id="{29B656E4-B87A-5C04-912F-1B7B9920D881}"/>
                </a:ext>
              </a:extLst>
            </p:cNvPr>
            <p:cNvSpPr/>
            <p:nvPr/>
          </p:nvSpPr>
          <p:spPr>
            <a:xfrm>
              <a:off x="4930510" y="3492626"/>
              <a:ext cx="2821305" cy="2821305"/>
            </a:xfrm>
            <a:custGeom>
              <a:avLst/>
              <a:gdLst/>
              <a:ahLst/>
              <a:cxnLst/>
              <a:rect l="l" t="t" r="r" b="b"/>
              <a:pathLst>
                <a:path w="2821304" h="2821304">
                  <a:moveTo>
                    <a:pt x="0" y="2821285"/>
                  </a:moveTo>
                  <a:lnTo>
                    <a:pt x="2821284" y="0"/>
                  </a:lnTo>
                </a:path>
              </a:pathLst>
            </a:custGeom>
            <a:ln w="9525">
              <a:solidFill>
                <a:srgbClr val="878787"/>
              </a:solidFill>
            </a:ln>
          </p:spPr>
          <p:txBody>
            <a:bodyPr wrap="square" lIns="0" tIns="0" rIns="0" bIns="0" rtlCol="0"/>
            <a:lstStyle/>
            <a:p>
              <a:endParaRPr/>
            </a:p>
          </p:txBody>
        </p:sp>
        <p:sp>
          <p:nvSpPr>
            <p:cNvPr id="210" name="object 162">
              <a:extLst>
                <a:ext uri="{FF2B5EF4-FFF2-40B4-BE49-F238E27FC236}">
                  <a16:creationId xmlns:a16="http://schemas.microsoft.com/office/drawing/2014/main" id="{16A9C702-F23B-DA2B-0F87-079E8176FEAB}"/>
                </a:ext>
              </a:extLst>
            </p:cNvPr>
            <p:cNvSpPr/>
            <p:nvPr/>
          </p:nvSpPr>
          <p:spPr>
            <a:xfrm>
              <a:off x="4815815" y="3377931"/>
              <a:ext cx="2936240" cy="2936240"/>
            </a:xfrm>
            <a:custGeom>
              <a:avLst/>
              <a:gdLst/>
              <a:ahLst/>
              <a:cxnLst/>
              <a:rect l="l" t="t" r="r" b="b"/>
              <a:pathLst>
                <a:path w="2936240" h="2936240">
                  <a:moveTo>
                    <a:pt x="0" y="2935980"/>
                  </a:moveTo>
                  <a:lnTo>
                    <a:pt x="2935979" y="0"/>
                  </a:lnTo>
                </a:path>
              </a:pathLst>
            </a:custGeom>
            <a:ln w="9525">
              <a:solidFill>
                <a:srgbClr val="878787"/>
              </a:solidFill>
            </a:ln>
          </p:spPr>
          <p:txBody>
            <a:bodyPr wrap="square" lIns="0" tIns="0" rIns="0" bIns="0" rtlCol="0"/>
            <a:lstStyle/>
            <a:p>
              <a:endParaRPr/>
            </a:p>
          </p:txBody>
        </p:sp>
        <p:sp>
          <p:nvSpPr>
            <p:cNvPr id="211" name="object 163">
              <a:extLst>
                <a:ext uri="{FF2B5EF4-FFF2-40B4-BE49-F238E27FC236}">
                  <a16:creationId xmlns:a16="http://schemas.microsoft.com/office/drawing/2014/main" id="{2B822B4B-B528-1AAE-0668-16387AF2F9F9}"/>
                </a:ext>
              </a:extLst>
            </p:cNvPr>
            <p:cNvSpPr/>
            <p:nvPr/>
          </p:nvSpPr>
          <p:spPr>
            <a:xfrm>
              <a:off x="4701120" y="3263236"/>
              <a:ext cx="3051175" cy="3051175"/>
            </a:xfrm>
            <a:custGeom>
              <a:avLst/>
              <a:gdLst/>
              <a:ahLst/>
              <a:cxnLst/>
              <a:rect l="l" t="t" r="r" b="b"/>
              <a:pathLst>
                <a:path w="3051175" h="3051175">
                  <a:moveTo>
                    <a:pt x="0" y="3050675"/>
                  </a:moveTo>
                  <a:lnTo>
                    <a:pt x="3050674" y="0"/>
                  </a:lnTo>
                </a:path>
              </a:pathLst>
            </a:custGeom>
            <a:ln w="9525">
              <a:solidFill>
                <a:srgbClr val="878787"/>
              </a:solidFill>
            </a:ln>
          </p:spPr>
          <p:txBody>
            <a:bodyPr wrap="square" lIns="0" tIns="0" rIns="0" bIns="0" rtlCol="0"/>
            <a:lstStyle/>
            <a:p>
              <a:endParaRPr/>
            </a:p>
          </p:txBody>
        </p:sp>
        <p:sp>
          <p:nvSpPr>
            <p:cNvPr id="212" name="object 164">
              <a:extLst>
                <a:ext uri="{FF2B5EF4-FFF2-40B4-BE49-F238E27FC236}">
                  <a16:creationId xmlns:a16="http://schemas.microsoft.com/office/drawing/2014/main" id="{DB011F57-C977-6BB0-444F-10A42031532A}"/>
                </a:ext>
              </a:extLst>
            </p:cNvPr>
            <p:cNvSpPr/>
            <p:nvPr/>
          </p:nvSpPr>
          <p:spPr>
            <a:xfrm>
              <a:off x="4586427" y="3148545"/>
              <a:ext cx="3165475" cy="3165475"/>
            </a:xfrm>
            <a:custGeom>
              <a:avLst/>
              <a:gdLst/>
              <a:ahLst/>
              <a:cxnLst/>
              <a:rect l="l" t="t" r="r" b="b"/>
              <a:pathLst>
                <a:path w="3165475" h="3165475">
                  <a:moveTo>
                    <a:pt x="0" y="3165367"/>
                  </a:moveTo>
                  <a:lnTo>
                    <a:pt x="3165367" y="0"/>
                  </a:lnTo>
                </a:path>
              </a:pathLst>
            </a:custGeom>
            <a:ln w="9525">
              <a:solidFill>
                <a:srgbClr val="878787"/>
              </a:solidFill>
            </a:ln>
          </p:spPr>
          <p:txBody>
            <a:bodyPr wrap="square" lIns="0" tIns="0" rIns="0" bIns="0" rtlCol="0"/>
            <a:lstStyle/>
            <a:p>
              <a:endParaRPr/>
            </a:p>
          </p:txBody>
        </p:sp>
        <p:sp>
          <p:nvSpPr>
            <p:cNvPr id="213" name="object 165">
              <a:extLst>
                <a:ext uri="{FF2B5EF4-FFF2-40B4-BE49-F238E27FC236}">
                  <a16:creationId xmlns:a16="http://schemas.microsoft.com/office/drawing/2014/main" id="{5AB2DC4C-C8B1-AE73-2D42-CFFADCC42B83}"/>
                </a:ext>
              </a:extLst>
            </p:cNvPr>
            <p:cNvSpPr/>
            <p:nvPr/>
          </p:nvSpPr>
          <p:spPr>
            <a:xfrm>
              <a:off x="4471731" y="3033846"/>
              <a:ext cx="3280410" cy="3280410"/>
            </a:xfrm>
            <a:custGeom>
              <a:avLst/>
              <a:gdLst/>
              <a:ahLst/>
              <a:cxnLst/>
              <a:rect l="l" t="t" r="r" b="b"/>
              <a:pathLst>
                <a:path w="3280409" h="3280410">
                  <a:moveTo>
                    <a:pt x="0" y="3280065"/>
                  </a:moveTo>
                  <a:lnTo>
                    <a:pt x="3280064" y="0"/>
                  </a:lnTo>
                </a:path>
              </a:pathLst>
            </a:custGeom>
            <a:ln w="9525">
              <a:solidFill>
                <a:srgbClr val="878787"/>
              </a:solidFill>
            </a:ln>
          </p:spPr>
          <p:txBody>
            <a:bodyPr wrap="square" lIns="0" tIns="0" rIns="0" bIns="0" rtlCol="0"/>
            <a:lstStyle/>
            <a:p>
              <a:endParaRPr/>
            </a:p>
          </p:txBody>
        </p:sp>
        <p:sp>
          <p:nvSpPr>
            <p:cNvPr id="214" name="object 166">
              <a:extLst>
                <a:ext uri="{FF2B5EF4-FFF2-40B4-BE49-F238E27FC236}">
                  <a16:creationId xmlns:a16="http://schemas.microsoft.com/office/drawing/2014/main" id="{F705DAFB-062A-EE1A-4D2E-E83A28CC15E4}"/>
                </a:ext>
              </a:extLst>
            </p:cNvPr>
            <p:cNvSpPr/>
            <p:nvPr/>
          </p:nvSpPr>
          <p:spPr>
            <a:xfrm>
              <a:off x="4357036" y="2919151"/>
              <a:ext cx="3395345" cy="3395345"/>
            </a:xfrm>
            <a:custGeom>
              <a:avLst/>
              <a:gdLst/>
              <a:ahLst/>
              <a:cxnLst/>
              <a:rect l="l" t="t" r="r" b="b"/>
              <a:pathLst>
                <a:path w="3395345" h="3395345">
                  <a:moveTo>
                    <a:pt x="0" y="3394760"/>
                  </a:moveTo>
                  <a:lnTo>
                    <a:pt x="3394759" y="0"/>
                  </a:lnTo>
                </a:path>
              </a:pathLst>
            </a:custGeom>
            <a:ln w="9525">
              <a:solidFill>
                <a:srgbClr val="878787"/>
              </a:solidFill>
            </a:ln>
          </p:spPr>
          <p:txBody>
            <a:bodyPr wrap="square" lIns="0" tIns="0" rIns="0" bIns="0" rtlCol="0"/>
            <a:lstStyle/>
            <a:p>
              <a:endParaRPr/>
            </a:p>
          </p:txBody>
        </p:sp>
        <p:sp>
          <p:nvSpPr>
            <p:cNvPr id="215" name="object 167">
              <a:extLst>
                <a:ext uri="{FF2B5EF4-FFF2-40B4-BE49-F238E27FC236}">
                  <a16:creationId xmlns:a16="http://schemas.microsoft.com/office/drawing/2014/main" id="{228EAF44-97B8-B74F-5B02-678FB534F0D7}"/>
                </a:ext>
              </a:extLst>
            </p:cNvPr>
            <p:cNvSpPr/>
            <p:nvPr/>
          </p:nvSpPr>
          <p:spPr>
            <a:xfrm>
              <a:off x="4242341" y="2804457"/>
              <a:ext cx="3509645" cy="3509645"/>
            </a:xfrm>
            <a:custGeom>
              <a:avLst/>
              <a:gdLst/>
              <a:ahLst/>
              <a:cxnLst/>
              <a:rect l="l" t="t" r="r" b="b"/>
              <a:pathLst>
                <a:path w="3509645" h="3509645">
                  <a:moveTo>
                    <a:pt x="0" y="3509455"/>
                  </a:moveTo>
                  <a:lnTo>
                    <a:pt x="3509454" y="0"/>
                  </a:lnTo>
                </a:path>
              </a:pathLst>
            </a:custGeom>
            <a:ln w="9525">
              <a:solidFill>
                <a:srgbClr val="878787"/>
              </a:solidFill>
            </a:ln>
          </p:spPr>
          <p:txBody>
            <a:bodyPr wrap="square" lIns="0" tIns="0" rIns="0" bIns="0" rtlCol="0"/>
            <a:lstStyle/>
            <a:p>
              <a:endParaRPr/>
            </a:p>
          </p:txBody>
        </p:sp>
        <p:sp>
          <p:nvSpPr>
            <p:cNvPr id="216" name="object 168">
              <a:extLst>
                <a:ext uri="{FF2B5EF4-FFF2-40B4-BE49-F238E27FC236}">
                  <a16:creationId xmlns:a16="http://schemas.microsoft.com/office/drawing/2014/main" id="{AF8242A7-7780-B226-23D4-A81A2310D4CE}"/>
                </a:ext>
              </a:extLst>
            </p:cNvPr>
            <p:cNvSpPr/>
            <p:nvPr/>
          </p:nvSpPr>
          <p:spPr>
            <a:xfrm>
              <a:off x="4127646" y="2689762"/>
              <a:ext cx="3624579" cy="3624579"/>
            </a:xfrm>
            <a:custGeom>
              <a:avLst/>
              <a:gdLst/>
              <a:ahLst/>
              <a:cxnLst/>
              <a:rect l="l" t="t" r="r" b="b"/>
              <a:pathLst>
                <a:path w="3624579" h="3624579">
                  <a:moveTo>
                    <a:pt x="0" y="3624150"/>
                  </a:moveTo>
                  <a:lnTo>
                    <a:pt x="3624149" y="0"/>
                  </a:lnTo>
                </a:path>
              </a:pathLst>
            </a:custGeom>
            <a:ln w="9525">
              <a:solidFill>
                <a:srgbClr val="878787"/>
              </a:solidFill>
            </a:ln>
          </p:spPr>
          <p:txBody>
            <a:bodyPr wrap="square" lIns="0" tIns="0" rIns="0" bIns="0" rtlCol="0"/>
            <a:lstStyle/>
            <a:p>
              <a:endParaRPr/>
            </a:p>
          </p:txBody>
        </p:sp>
        <p:sp>
          <p:nvSpPr>
            <p:cNvPr id="217" name="object 169">
              <a:extLst>
                <a:ext uri="{FF2B5EF4-FFF2-40B4-BE49-F238E27FC236}">
                  <a16:creationId xmlns:a16="http://schemas.microsoft.com/office/drawing/2014/main" id="{05972C37-70E5-AB98-78BA-C85A9C9E2E23}"/>
                </a:ext>
              </a:extLst>
            </p:cNvPr>
            <p:cNvSpPr/>
            <p:nvPr/>
          </p:nvSpPr>
          <p:spPr>
            <a:xfrm>
              <a:off x="4012951" y="2575066"/>
              <a:ext cx="3738879" cy="3738879"/>
            </a:xfrm>
            <a:custGeom>
              <a:avLst/>
              <a:gdLst/>
              <a:ahLst/>
              <a:cxnLst/>
              <a:rect l="l" t="t" r="r" b="b"/>
              <a:pathLst>
                <a:path w="3738879" h="3738879">
                  <a:moveTo>
                    <a:pt x="0" y="3738845"/>
                  </a:moveTo>
                  <a:lnTo>
                    <a:pt x="3738844" y="0"/>
                  </a:lnTo>
                </a:path>
              </a:pathLst>
            </a:custGeom>
            <a:ln w="9525">
              <a:solidFill>
                <a:srgbClr val="878787"/>
              </a:solidFill>
            </a:ln>
          </p:spPr>
          <p:txBody>
            <a:bodyPr wrap="square" lIns="0" tIns="0" rIns="0" bIns="0" rtlCol="0"/>
            <a:lstStyle/>
            <a:p>
              <a:endParaRPr/>
            </a:p>
          </p:txBody>
        </p:sp>
        <p:sp>
          <p:nvSpPr>
            <p:cNvPr id="218" name="object 170">
              <a:extLst>
                <a:ext uri="{FF2B5EF4-FFF2-40B4-BE49-F238E27FC236}">
                  <a16:creationId xmlns:a16="http://schemas.microsoft.com/office/drawing/2014/main" id="{625F6604-486D-4891-D87D-3C03743AB3F4}"/>
                </a:ext>
              </a:extLst>
            </p:cNvPr>
            <p:cNvSpPr/>
            <p:nvPr/>
          </p:nvSpPr>
          <p:spPr>
            <a:xfrm>
              <a:off x="3898258" y="2460375"/>
              <a:ext cx="3853815" cy="3853815"/>
            </a:xfrm>
            <a:custGeom>
              <a:avLst/>
              <a:gdLst/>
              <a:ahLst/>
              <a:cxnLst/>
              <a:rect l="l" t="t" r="r" b="b"/>
              <a:pathLst>
                <a:path w="3853815" h="3853815">
                  <a:moveTo>
                    <a:pt x="0" y="3853537"/>
                  </a:moveTo>
                  <a:lnTo>
                    <a:pt x="3853537" y="0"/>
                  </a:lnTo>
                </a:path>
              </a:pathLst>
            </a:custGeom>
            <a:ln w="9525">
              <a:solidFill>
                <a:srgbClr val="878787"/>
              </a:solidFill>
            </a:ln>
          </p:spPr>
          <p:txBody>
            <a:bodyPr wrap="square" lIns="0" tIns="0" rIns="0" bIns="0" rtlCol="0"/>
            <a:lstStyle/>
            <a:p>
              <a:endParaRPr/>
            </a:p>
          </p:txBody>
        </p:sp>
        <p:sp>
          <p:nvSpPr>
            <p:cNvPr id="219" name="object 171">
              <a:extLst>
                <a:ext uri="{FF2B5EF4-FFF2-40B4-BE49-F238E27FC236}">
                  <a16:creationId xmlns:a16="http://schemas.microsoft.com/office/drawing/2014/main" id="{49EE228A-D841-0DDA-9301-896D2A24AF6B}"/>
                </a:ext>
              </a:extLst>
            </p:cNvPr>
            <p:cNvSpPr/>
            <p:nvPr/>
          </p:nvSpPr>
          <p:spPr>
            <a:xfrm>
              <a:off x="378356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20" name="object 172">
              <a:extLst>
                <a:ext uri="{FF2B5EF4-FFF2-40B4-BE49-F238E27FC236}">
                  <a16:creationId xmlns:a16="http://schemas.microsoft.com/office/drawing/2014/main" id="{740E479E-8B62-59F5-7048-8CDF3B6EB78C}"/>
                </a:ext>
              </a:extLst>
            </p:cNvPr>
            <p:cNvSpPr/>
            <p:nvPr/>
          </p:nvSpPr>
          <p:spPr>
            <a:xfrm>
              <a:off x="3668866"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21" name="object 173">
              <a:extLst>
                <a:ext uri="{FF2B5EF4-FFF2-40B4-BE49-F238E27FC236}">
                  <a16:creationId xmlns:a16="http://schemas.microsoft.com/office/drawing/2014/main" id="{92F1BC30-8A0E-967E-32E2-22BB5DE06DFE}"/>
                </a:ext>
              </a:extLst>
            </p:cNvPr>
            <p:cNvSpPr/>
            <p:nvPr/>
          </p:nvSpPr>
          <p:spPr>
            <a:xfrm>
              <a:off x="355417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22" name="object 174">
              <a:extLst>
                <a:ext uri="{FF2B5EF4-FFF2-40B4-BE49-F238E27FC236}">
                  <a16:creationId xmlns:a16="http://schemas.microsoft.com/office/drawing/2014/main" id="{F30ACC8B-33D7-2370-437E-E872935579B6}"/>
                </a:ext>
              </a:extLst>
            </p:cNvPr>
            <p:cNvSpPr/>
            <p:nvPr/>
          </p:nvSpPr>
          <p:spPr>
            <a:xfrm>
              <a:off x="3439477"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23" name="object 175">
              <a:extLst>
                <a:ext uri="{FF2B5EF4-FFF2-40B4-BE49-F238E27FC236}">
                  <a16:creationId xmlns:a16="http://schemas.microsoft.com/office/drawing/2014/main" id="{0B9F1DFA-D28D-A9C8-5292-8D382D70D153}"/>
                </a:ext>
              </a:extLst>
            </p:cNvPr>
            <p:cNvSpPr/>
            <p:nvPr/>
          </p:nvSpPr>
          <p:spPr>
            <a:xfrm>
              <a:off x="3324782"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24" name="object 176">
              <a:extLst>
                <a:ext uri="{FF2B5EF4-FFF2-40B4-BE49-F238E27FC236}">
                  <a16:creationId xmlns:a16="http://schemas.microsoft.com/office/drawing/2014/main" id="{D3E79FE7-FD99-1788-9137-474D2CA8BCA0}"/>
                </a:ext>
              </a:extLst>
            </p:cNvPr>
            <p:cNvSpPr/>
            <p:nvPr/>
          </p:nvSpPr>
          <p:spPr>
            <a:xfrm>
              <a:off x="3272842" y="2408303"/>
              <a:ext cx="3843020" cy="3843020"/>
            </a:xfrm>
            <a:custGeom>
              <a:avLst/>
              <a:gdLst/>
              <a:ahLst/>
              <a:cxnLst/>
              <a:rect l="l" t="t" r="r" b="b"/>
              <a:pathLst>
                <a:path w="3843020" h="3843020">
                  <a:moveTo>
                    <a:pt x="0" y="3842853"/>
                  </a:moveTo>
                  <a:lnTo>
                    <a:pt x="3842852" y="0"/>
                  </a:lnTo>
                </a:path>
              </a:pathLst>
            </a:custGeom>
            <a:ln w="9525">
              <a:solidFill>
                <a:srgbClr val="878787"/>
              </a:solidFill>
            </a:ln>
          </p:spPr>
          <p:txBody>
            <a:bodyPr wrap="square" lIns="0" tIns="0" rIns="0" bIns="0" rtlCol="0"/>
            <a:lstStyle/>
            <a:p>
              <a:endParaRPr/>
            </a:p>
          </p:txBody>
        </p:sp>
        <p:sp>
          <p:nvSpPr>
            <p:cNvPr id="225" name="object 177">
              <a:extLst>
                <a:ext uri="{FF2B5EF4-FFF2-40B4-BE49-F238E27FC236}">
                  <a16:creationId xmlns:a16="http://schemas.microsoft.com/office/drawing/2014/main" id="{5487CB4F-8045-7D4B-F6AA-9E248A05D7BA}"/>
                </a:ext>
              </a:extLst>
            </p:cNvPr>
            <p:cNvSpPr/>
            <p:nvPr/>
          </p:nvSpPr>
          <p:spPr>
            <a:xfrm>
              <a:off x="3272842" y="2408303"/>
              <a:ext cx="3728720" cy="3728720"/>
            </a:xfrm>
            <a:custGeom>
              <a:avLst/>
              <a:gdLst/>
              <a:ahLst/>
              <a:cxnLst/>
              <a:rect l="l" t="t" r="r" b="b"/>
              <a:pathLst>
                <a:path w="3728720" h="3728720">
                  <a:moveTo>
                    <a:pt x="0" y="3728160"/>
                  </a:moveTo>
                  <a:lnTo>
                    <a:pt x="3728160" y="0"/>
                  </a:lnTo>
                </a:path>
              </a:pathLst>
            </a:custGeom>
            <a:ln w="9525">
              <a:solidFill>
                <a:srgbClr val="878787"/>
              </a:solidFill>
            </a:ln>
          </p:spPr>
          <p:txBody>
            <a:bodyPr wrap="square" lIns="0" tIns="0" rIns="0" bIns="0" rtlCol="0"/>
            <a:lstStyle/>
            <a:p>
              <a:endParaRPr/>
            </a:p>
          </p:txBody>
        </p:sp>
        <p:sp>
          <p:nvSpPr>
            <p:cNvPr id="226" name="object 178">
              <a:extLst>
                <a:ext uri="{FF2B5EF4-FFF2-40B4-BE49-F238E27FC236}">
                  <a16:creationId xmlns:a16="http://schemas.microsoft.com/office/drawing/2014/main" id="{0857EA83-10BB-65EA-4803-72EC2B84BEF1}"/>
                </a:ext>
              </a:extLst>
            </p:cNvPr>
            <p:cNvSpPr/>
            <p:nvPr/>
          </p:nvSpPr>
          <p:spPr>
            <a:xfrm>
              <a:off x="3272842" y="2408303"/>
              <a:ext cx="3613785" cy="3613785"/>
            </a:xfrm>
            <a:custGeom>
              <a:avLst/>
              <a:gdLst/>
              <a:ahLst/>
              <a:cxnLst/>
              <a:rect l="l" t="t" r="r" b="b"/>
              <a:pathLst>
                <a:path w="3613784" h="3613785">
                  <a:moveTo>
                    <a:pt x="0" y="3613463"/>
                  </a:moveTo>
                  <a:lnTo>
                    <a:pt x="3613462" y="0"/>
                  </a:lnTo>
                </a:path>
              </a:pathLst>
            </a:custGeom>
            <a:ln w="9525">
              <a:solidFill>
                <a:srgbClr val="878787"/>
              </a:solidFill>
            </a:ln>
          </p:spPr>
          <p:txBody>
            <a:bodyPr wrap="square" lIns="0" tIns="0" rIns="0" bIns="0" rtlCol="0"/>
            <a:lstStyle/>
            <a:p>
              <a:endParaRPr/>
            </a:p>
          </p:txBody>
        </p:sp>
        <p:sp>
          <p:nvSpPr>
            <p:cNvPr id="227" name="object 179">
              <a:extLst>
                <a:ext uri="{FF2B5EF4-FFF2-40B4-BE49-F238E27FC236}">
                  <a16:creationId xmlns:a16="http://schemas.microsoft.com/office/drawing/2014/main" id="{4DE37FAF-B37F-13AC-4A7E-B598BEB0AE73}"/>
                </a:ext>
              </a:extLst>
            </p:cNvPr>
            <p:cNvSpPr/>
            <p:nvPr/>
          </p:nvSpPr>
          <p:spPr>
            <a:xfrm>
              <a:off x="3272842" y="2408303"/>
              <a:ext cx="3498850" cy="3498850"/>
            </a:xfrm>
            <a:custGeom>
              <a:avLst/>
              <a:gdLst/>
              <a:ahLst/>
              <a:cxnLst/>
              <a:rect l="l" t="t" r="r" b="b"/>
              <a:pathLst>
                <a:path w="3498850" h="3498850">
                  <a:moveTo>
                    <a:pt x="0" y="3498768"/>
                  </a:moveTo>
                  <a:lnTo>
                    <a:pt x="3498767" y="0"/>
                  </a:lnTo>
                </a:path>
              </a:pathLst>
            </a:custGeom>
            <a:ln w="9525">
              <a:solidFill>
                <a:srgbClr val="878787"/>
              </a:solidFill>
            </a:ln>
          </p:spPr>
          <p:txBody>
            <a:bodyPr wrap="square" lIns="0" tIns="0" rIns="0" bIns="0" rtlCol="0"/>
            <a:lstStyle/>
            <a:p>
              <a:endParaRPr/>
            </a:p>
          </p:txBody>
        </p:sp>
        <p:sp>
          <p:nvSpPr>
            <p:cNvPr id="228" name="object 180">
              <a:extLst>
                <a:ext uri="{FF2B5EF4-FFF2-40B4-BE49-F238E27FC236}">
                  <a16:creationId xmlns:a16="http://schemas.microsoft.com/office/drawing/2014/main" id="{52D3666F-728B-2C3D-849D-4D42EB5C5B00}"/>
                </a:ext>
              </a:extLst>
            </p:cNvPr>
            <p:cNvSpPr/>
            <p:nvPr/>
          </p:nvSpPr>
          <p:spPr>
            <a:xfrm>
              <a:off x="3272842" y="2408303"/>
              <a:ext cx="3384550" cy="3384550"/>
            </a:xfrm>
            <a:custGeom>
              <a:avLst/>
              <a:gdLst/>
              <a:ahLst/>
              <a:cxnLst/>
              <a:rect l="l" t="t" r="r" b="b"/>
              <a:pathLst>
                <a:path w="3384550" h="3384550">
                  <a:moveTo>
                    <a:pt x="0" y="3384074"/>
                  </a:moveTo>
                  <a:lnTo>
                    <a:pt x="3384073" y="0"/>
                  </a:lnTo>
                </a:path>
              </a:pathLst>
            </a:custGeom>
            <a:ln w="9525">
              <a:solidFill>
                <a:srgbClr val="878787"/>
              </a:solidFill>
            </a:ln>
          </p:spPr>
          <p:txBody>
            <a:bodyPr wrap="square" lIns="0" tIns="0" rIns="0" bIns="0" rtlCol="0"/>
            <a:lstStyle/>
            <a:p>
              <a:endParaRPr/>
            </a:p>
          </p:txBody>
        </p:sp>
        <p:sp>
          <p:nvSpPr>
            <p:cNvPr id="229" name="object 181">
              <a:extLst>
                <a:ext uri="{FF2B5EF4-FFF2-40B4-BE49-F238E27FC236}">
                  <a16:creationId xmlns:a16="http://schemas.microsoft.com/office/drawing/2014/main" id="{59FF6ABA-0213-6D32-D6A0-7B4028F81BC9}"/>
                </a:ext>
              </a:extLst>
            </p:cNvPr>
            <p:cNvSpPr/>
            <p:nvPr/>
          </p:nvSpPr>
          <p:spPr>
            <a:xfrm>
              <a:off x="3272842" y="2408303"/>
              <a:ext cx="3269615" cy="3269615"/>
            </a:xfrm>
            <a:custGeom>
              <a:avLst/>
              <a:gdLst/>
              <a:ahLst/>
              <a:cxnLst/>
              <a:rect l="l" t="t" r="r" b="b"/>
              <a:pathLst>
                <a:path w="3269615" h="3269615">
                  <a:moveTo>
                    <a:pt x="0" y="3269379"/>
                  </a:moveTo>
                  <a:lnTo>
                    <a:pt x="3269378" y="0"/>
                  </a:lnTo>
                </a:path>
              </a:pathLst>
            </a:custGeom>
            <a:ln w="9525">
              <a:solidFill>
                <a:srgbClr val="878787"/>
              </a:solidFill>
            </a:ln>
          </p:spPr>
          <p:txBody>
            <a:bodyPr wrap="square" lIns="0" tIns="0" rIns="0" bIns="0" rtlCol="0"/>
            <a:lstStyle/>
            <a:p>
              <a:endParaRPr/>
            </a:p>
          </p:txBody>
        </p:sp>
        <p:sp>
          <p:nvSpPr>
            <p:cNvPr id="230" name="object 182">
              <a:extLst>
                <a:ext uri="{FF2B5EF4-FFF2-40B4-BE49-F238E27FC236}">
                  <a16:creationId xmlns:a16="http://schemas.microsoft.com/office/drawing/2014/main" id="{91795D2B-4E80-F15B-F8A0-A685559F29F2}"/>
                </a:ext>
              </a:extLst>
            </p:cNvPr>
            <p:cNvSpPr/>
            <p:nvPr/>
          </p:nvSpPr>
          <p:spPr>
            <a:xfrm>
              <a:off x="3272842" y="2408303"/>
              <a:ext cx="3154680" cy="3154680"/>
            </a:xfrm>
            <a:custGeom>
              <a:avLst/>
              <a:gdLst/>
              <a:ahLst/>
              <a:cxnLst/>
              <a:rect l="l" t="t" r="r" b="b"/>
              <a:pathLst>
                <a:path w="3154679" h="3154679">
                  <a:moveTo>
                    <a:pt x="0" y="3154685"/>
                  </a:moveTo>
                  <a:lnTo>
                    <a:pt x="3154683" y="0"/>
                  </a:lnTo>
                </a:path>
              </a:pathLst>
            </a:custGeom>
            <a:ln w="9525">
              <a:solidFill>
                <a:srgbClr val="878787"/>
              </a:solidFill>
            </a:ln>
          </p:spPr>
          <p:txBody>
            <a:bodyPr wrap="square" lIns="0" tIns="0" rIns="0" bIns="0" rtlCol="0"/>
            <a:lstStyle/>
            <a:p>
              <a:endParaRPr/>
            </a:p>
          </p:txBody>
        </p:sp>
        <p:sp>
          <p:nvSpPr>
            <p:cNvPr id="231" name="object 183">
              <a:extLst>
                <a:ext uri="{FF2B5EF4-FFF2-40B4-BE49-F238E27FC236}">
                  <a16:creationId xmlns:a16="http://schemas.microsoft.com/office/drawing/2014/main" id="{E025F5B4-63A2-D12D-769A-0905F9F42682}"/>
                </a:ext>
              </a:extLst>
            </p:cNvPr>
            <p:cNvSpPr/>
            <p:nvPr/>
          </p:nvSpPr>
          <p:spPr>
            <a:xfrm>
              <a:off x="3272842" y="2408303"/>
              <a:ext cx="3040380" cy="3040380"/>
            </a:xfrm>
            <a:custGeom>
              <a:avLst/>
              <a:gdLst/>
              <a:ahLst/>
              <a:cxnLst/>
              <a:rect l="l" t="t" r="r" b="b"/>
              <a:pathLst>
                <a:path w="3040379" h="3040379">
                  <a:moveTo>
                    <a:pt x="0" y="3039988"/>
                  </a:moveTo>
                  <a:lnTo>
                    <a:pt x="3039987" y="0"/>
                  </a:lnTo>
                </a:path>
              </a:pathLst>
            </a:custGeom>
            <a:ln w="9525">
              <a:solidFill>
                <a:srgbClr val="878787"/>
              </a:solidFill>
            </a:ln>
          </p:spPr>
          <p:txBody>
            <a:bodyPr wrap="square" lIns="0" tIns="0" rIns="0" bIns="0" rtlCol="0"/>
            <a:lstStyle/>
            <a:p>
              <a:endParaRPr/>
            </a:p>
          </p:txBody>
        </p:sp>
        <p:sp>
          <p:nvSpPr>
            <p:cNvPr id="232" name="object 184">
              <a:extLst>
                <a:ext uri="{FF2B5EF4-FFF2-40B4-BE49-F238E27FC236}">
                  <a16:creationId xmlns:a16="http://schemas.microsoft.com/office/drawing/2014/main" id="{528C7474-FCEE-4053-1B5F-E4EA0D20FC31}"/>
                </a:ext>
              </a:extLst>
            </p:cNvPr>
            <p:cNvSpPr/>
            <p:nvPr/>
          </p:nvSpPr>
          <p:spPr>
            <a:xfrm>
              <a:off x="3272842" y="2408303"/>
              <a:ext cx="2925445" cy="2925445"/>
            </a:xfrm>
            <a:custGeom>
              <a:avLst/>
              <a:gdLst/>
              <a:ahLst/>
              <a:cxnLst/>
              <a:rect l="l" t="t" r="r" b="b"/>
              <a:pathLst>
                <a:path w="2925445" h="2925445">
                  <a:moveTo>
                    <a:pt x="0" y="2925294"/>
                  </a:moveTo>
                  <a:lnTo>
                    <a:pt x="2925293" y="0"/>
                  </a:lnTo>
                </a:path>
              </a:pathLst>
            </a:custGeom>
            <a:ln w="9525">
              <a:solidFill>
                <a:srgbClr val="878787"/>
              </a:solidFill>
            </a:ln>
          </p:spPr>
          <p:txBody>
            <a:bodyPr wrap="square" lIns="0" tIns="0" rIns="0" bIns="0" rtlCol="0"/>
            <a:lstStyle/>
            <a:p>
              <a:endParaRPr/>
            </a:p>
          </p:txBody>
        </p:sp>
        <p:sp>
          <p:nvSpPr>
            <p:cNvPr id="233" name="object 185">
              <a:extLst>
                <a:ext uri="{FF2B5EF4-FFF2-40B4-BE49-F238E27FC236}">
                  <a16:creationId xmlns:a16="http://schemas.microsoft.com/office/drawing/2014/main" id="{104CFD71-AC35-4557-A7AA-D1798575065A}"/>
                </a:ext>
              </a:extLst>
            </p:cNvPr>
            <p:cNvSpPr/>
            <p:nvPr/>
          </p:nvSpPr>
          <p:spPr>
            <a:xfrm>
              <a:off x="3272842" y="2408303"/>
              <a:ext cx="2811145" cy="2811145"/>
            </a:xfrm>
            <a:custGeom>
              <a:avLst/>
              <a:gdLst/>
              <a:ahLst/>
              <a:cxnLst/>
              <a:rect l="l" t="t" r="r" b="b"/>
              <a:pathLst>
                <a:path w="2811145" h="2811145">
                  <a:moveTo>
                    <a:pt x="0" y="2810599"/>
                  </a:moveTo>
                  <a:lnTo>
                    <a:pt x="2810598" y="0"/>
                  </a:lnTo>
                </a:path>
              </a:pathLst>
            </a:custGeom>
            <a:ln w="9525">
              <a:solidFill>
                <a:srgbClr val="878787"/>
              </a:solidFill>
            </a:ln>
          </p:spPr>
          <p:txBody>
            <a:bodyPr wrap="square" lIns="0" tIns="0" rIns="0" bIns="0" rtlCol="0"/>
            <a:lstStyle/>
            <a:p>
              <a:endParaRPr/>
            </a:p>
          </p:txBody>
        </p:sp>
        <p:sp>
          <p:nvSpPr>
            <p:cNvPr id="234" name="object 186">
              <a:extLst>
                <a:ext uri="{FF2B5EF4-FFF2-40B4-BE49-F238E27FC236}">
                  <a16:creationId xmlns:a16="http://schemas.microsoft.com/office/drawing/2014/main" id="{6FEA372F-B2BD-7A74-67A7-07E3E79A8B73}"/>
                </a:ext>
              </a:extLst>
            </p:cNvPr>
            <p:cNvSpPr/>
            <p:nvPr/>
          </p:nvSpPr>
          <p:spPr>
            <a:xfrm>
              <a:off x="3272842" y="2408303"/>
              <a:ext cx="2696210" cy="2696210"/>
            </a:xfrm>
            <a:custGeom>
              <a:avLst/>
              <a:gdLst/>
              <a:ahLst/>
              <a:cxnLst/>
              <a:rect l="l" t="t" r="r" b="b"/>
              <a:pathLst>
                <a:path w="2696210" h="2696210">
                  <a:moveTo>
                    <a:pt x="0" y="2695904"/>
                  </a:moveTo>
                  <a:lnTo>
                    <a:pt x="2695903" y="0"/>
                  </a:lnTo>
                </a:path>
              </a:pathLst>
            </a:custGeom>
            <a:ln w="9525">
              <a:solidFill>
                <a:srgbClr val="878787"/>
              </a:solidFill>
            </a:ln>
          </p:spPr>
          <p:txBody>
            <a:bodyPr wrap="square" lIns="0" tIns="0" rIns="0" bIns="0" rtlCol="0"/>
            <a:lstStyle/>
            <a:p>
              <a:endParaRPr/>
            </a:p>
          </p:txBody>
        </p:sp>
        <p:sp>
          <p:nvSpPr>
            <p:cNvPr id="235" name="object 187">
              <a:extLst>
                <a:ext uri="{FF2B5EF4-FFF2-40B4-BE49-F238E27FC236}">
                  <a16:creationId xmlns:a16="http://schemas.microsoft.com/office/drawing/2014/main" id="{F23BF729-3E2D-EA5A-2971-90E76E9F7154}"/>
                </a:ext>
              </a:extLst>
            </p:cNvPr>
            <p:cNvSpPr/>
            <p:nvPr/>
          </p:nvSpPr>
          <p:spPr>
            <a:xfrm>
              <a:off x="3272842" y="2408303"/>
              <a:ext cx="2581275" cy="2581275"/>
            </a:xfrm>
            <a:custGeom>
              <a:avLst/>
              <a:gdLst/>
              <a:ahLst/>
              <a:cxnLst/>
              <a:rect l="l" t="t" r="r" b="b"/>
              <a:pathLst>
                <a:path w="2581275" h="2581275">
                  <a:moveTo>
                    <a:pt x="0" y="2581209"/>
                  </a:moveTo>
                  <a:lnTo>
                    <a:pt x="2581208" y="0"/>
                  </a:lnTo>
                </a:path>
              </a:pathLst>
            </a:custGeom>
            <a:ln w="9525">
              <a:solidFill>
                <a:srgbClr val="878787"/>
              </a:solidFill>
            </a:ln>
          </p:spPr>
          <p:txBody>
            <a:bodyPr wrap="square" lIns="0" tIns="0" rIns="0" bIns="0" rtlCol="0"/>
            <a:lstStyle/>
            <a:p>
              <a:endParaRPr/>
            </a:p>
          </p:txBody>
        </p:sp>
        <p:sp>
          <p:nvSpPr>
            <p:cNvPr id="236" name="object 188">
              <a:extLst>
                <a:ext uri="{FF2B5EF4-FFF2-40B4-BE49-F238E27FC236}">
                  <a16:creationId xmlns:a16="http://schemas.microsoft.com/office/drawing/2014/main" id="{EC54CB94-C88D-1EDA-45F9-C383192D09CD}"/>
                </a:ext>
              </a:extLst>
            </p:cNvPr>
            <p:cNvSpPr/>
            <p:nvPr/>
          </p:nvSpPr>
          <p:spPr>
            <a:xfrm>
              <a:off x="3272842" y="2408303"/>
              <a:ext cx="2466975" cy="2466975"/>
            </a:xfrm>
            <a:custGeom>
              <a:avLst/>
              <a:gdLst/>
              <a:ahLst/>
              <a:cxnLst/>
              <a:rect l="l" t="t" r="r" b="b"/>
              <a:pathLst>
                <a:path w="2466975" h="2466975">
                  <a:moveTo>
                    <a:pt x="0" y="2466514"/>
                  </a:moveTo>
                  <a:lnTo>
                    <a:pt x="2466513" y="0"/>
                  </a:lnTo>
                </a:path>
              </a:pathLst>
            </a:custGeom>
            <a:ln w="9525">
              <a:solidFill>
                <a:srgbClr val="878787"/>
              </a:solidFill>
            </a:ln>
          </p:spPr>
          <p:txBody>
            <a:bodyPr wrap="square" lIns="0" tIns="0" rIns="0" bIns="0" rtlCol="0"/>
            <a:lstStyle/>
            <a:p>
              <a:endParaRPr/>
            </a:p>
          </p:txBody>
        </p:sp>
        <p:sp>
          <p:nvSpPr>
            <p:cNvPr id="237" name="object 189">
              <a:extLst>
                <a:ext uri="{FF2B5EF4-FFF2-40B4-BE49-F238E27FC236}">
                  <a16:creationId xmlns:a16="http://schemas.microsoft.com/office/drawing/2014/main" id="{A2142FFD-0380-34D9-B8DD-2CD01A9EC32E}"/>
                </a:ext>
              </a:extLst>
            </p:cNvPr>
            <p:cNvSpPr/>
            <p:nvPr/>
          </p:nvSpPr>
          <p:spPr>
            <a:xfrm>
              <a:off x="3272842" y="2408303"/>
              <a:ext cx="2352040" cy="2352040"/>
            </a:xfrm>
            <a:custGeom>
              <a:avLst/>
              <a:gdLst/>
              <a:ahLst/>
              <a:cxnLst/>
              <a:rect l="l" t="t" r="r" b="b"/>
              <a:pathLst>
                <a:path w="2352040" h="2352040">
                  <a:moveTo>
                    <a:pt x="0" y="2351822"/>
                  </a:moveTo>
                  <a:lnTo>
                    <a:pt x="2351822" y="0"/>
                  </a:lnTo>
                </a:path>
              </a:pathLst>
            </a:custGeom>
            <a:ln w="9525">
              <a:solidFill>
                <a:srgbClr val="878787"/>
              </a:solidFill>
            </a:ln>
          </p:spPr>
          <p:txBody>
            <a:bodyPr wrap="square" lIns="0" tIns="0" rIns="0" bIns="0" rtlCol="0"/>
            <a:lstStyle/>
            <a:p>
              <a:endParaRPr/>
            </a:p>
          </p:txBody>
        </p:sp>
        <p:sp>
          <p:nvSpPr>
            <p:cNvPr id="238" name="object 190">
              <a:extLst>
                <a:ext uri="{FF2B5EF4-FFF2-40B4-BE49-F238E27FC236}">
                  <a16:creationId xmlns:a16="http://schemas.microsoft.com/office/drawing/2014/main" id="{375F216E-003F-BF21-6F49-703A055E8F76}"/>
                </a:ext>
              </a:extLst>
            </p:cNvPr>
            <p:cNvSpPr/>
            <p:nvPr/>
          </p:nvSpPr>
          <p:spPr>
            <a:xfrm>
              <a:off x="3272842" y="2408303"/>
              <a:ext cx="2237740" cy="2237740"/>
            </a:xfrm>
            <a:custGeom>
              <a:avLst/>
              <a:gdLst/>
              <a:ahLst/>
              <a:cxnLst/>
              <a:rect l="l" t="t" r="r" b="b"/>
              <a:pathLst>
                <a:path w="2237740" h="2237740">
                  <a:moveTo>
                    <a:pt x="0" y="2237124"/>
                  </a:moveTo>
                  <a:lnTo>
                    <a:pt x="2237124" y="0"/>
                  </a:lnTo>
                </a:path>
              </a:pathLst>
            </a:custGeom>
            <a:ln w="9525">
              <a:solidFill>
                <a:srgbClr val="878787"/>
              </a:solidFill>
            </a:ln>
          </p:spPr>
          <p:txBody>
            <a:bodyPr wrap="square" lIns="0" tIns="0" rIns="0" bIns="0" rtlCol="0"/>
            <a:lstStyle/>
            <a:p>
              <a:endParaRPr/>
            </a:p>
          </p:txBody>
        </p:sp>
        <p:sp>
          <p:nvSpPr>
            <p:cNvPr id="239" name="object 191">
              <a:extLst>
                <a:ext uri="{FF2B5EF4-FFF2-40B4-BE49-F238E27FC236}">
                  <a16:creationId xmlns:a16="http://schemas.microsoft.com/office/drawing/2014/main" id="{2EF6B19F-7450-F0E1-0F03-D2E15BB53635}"/>
                </a:ext>
              </a:extLst>
            </p:cNvPr>
            <p:cNvSpPr/>
            <p:nvPr/>
          </p:nvSpPr>
          <p:spPr>
            <a:xfrm>
              <a:off x="3272842" y="2408303"/>
              <a:ext cx="2122805" cy="2122805"/>
            </a:xfrm>
            <a:custGeom>
              <a:avLst/>
              <a:gdLst/>
              <a:ahLst/>
              <a:cxnLst/>
              <a:rect l="l" t="t" r="r" b="b"/>
              <a:pathLst>
                <a:path w="2122804" h="2122804">
                  <a:moveTo>
                    <a:pt x="0" y="2122431"/>
                  </a:moveTo>
                  <a:lnTo>
                    <a:pt x="2122430" y="0"/>
                  </a:lnTo>
                </a:path>
              </a:pathLst>
            </a:custGeom>
            <a:ln w="9525">
              <a:solidFill>
                <a:srgbClr val="878787"/>
              </a:solidFill>
            </a:ln>
          </p:spPr>
          <p:txBody>
            <a:bodyPr wrap="square" lIns="0" tIns="0" rIns="0" bIns="0" rtlCol="0"/>
            <a:lstStyle/>
            <a:p>
              <a:endParaRPr/>
            </a:p>
          </p:txBody>
        </p:sp>
        <p:sp>
          <p:nvSpPr>
            <p:cNvPr id="240" name="object 192">
              <a:extLst>
                <a:ext uri="{FF2B5EF4-FFF2-40B4-BE49-F238E27FC236}">
                  <a16:creationId xmlns:a16="http://schemas.microsoft.com/office/drawing/2014/main" id="{D309AEFB-1AEF-3EB9-0BF8-B5F4E5C4F619}"/>
                </a:ext>
              </a:extLst>
            </p:cNvPr>
            <p:cNvSpPr/>
            <p:nvPr/>
          </p:nvSpPr>
          <p:spPr>
            <a:xfrm>
              <a:off x="3272842" y="2408303"/>
              <a:ext cx="2007870" cy="2007870"/>
            </a:xfrm>
            <a:custGeom>
              <a:avLst/>
              <a:gdLst/>
              <a:ahLst/>
              <a:cxnLst/>
              <a:rect l="l" t="t" r="r" b="b"/>
              <a:pathLst>
                <a:path w="2007870" h="2007870">
                  <a:moveTo>
                    <a:pt x="0" y="2007736"/>
                  </a:moveTo>
                  <a:lnTo>
                    <a:pt x="2007735" y="0"/>
                  </a:lnTo>
                </a:path>
              </a:pathLst>
            </a:custGeom>
            <a:ln w="9525">
              <a:solidFill>
                <a:srgbClr val="878787"/>
              </a:solidFill>
            </a:ln>
          </p:spPr>
          <p:txBody>
            <a:bodyPr wrap="square" lIns="0" tIns="0" rIns="0" bIns="0" rtlCol="0"/>
            <a:lstStyle/>
            <a:p>
              <a:endParaRPr/>
            </a:p>
          </p:txBody>
        </p:sp>
        <p:sp>
          <p:nvSpPr>
            <p:cNvPr id="241" name="object 193">
              <a:extLst>
                <a:ext uri="{FF2B5EF4-FFF2-40B4-BE49-F238E27FC236}">
                  <a16:creationId xmlns:a16="http://schemas.microsoft.com/office/drawing/2014/main" id="{25553D4A-B25A-F362-28FD-612B909ADDB5}"/>
                </a:ext>
              </a:extLst>
            </p:cNvPr>
            <p:cNvSpPr/>
            <p:nvPr/>
          </p:nvSpPr>
          <p:spPr>
            <a:xfrm>
              <a:off x="3272842" y="2408303"/>
              <a:ext cx="1893570" cy="1893570"/>
            </a:xfrm>
            <a:custGeom>
              <a:avLst/>
              <a:gdLst/>
              <a:ahLst/>
              <a:cxnLst/>
              <a:rect l="l" t="t" r="r" b="b"/>
              <a:pathLst>
                <a:path w="1893570" h="1893570">
                  <a:moveTo>
                    <a:pt x="0" y="1893041"/>
                  </a:moveTo>
                  <a:lnTo>
                    <a:pt x="1893040" y="0"/>
                  </a:lnTo>
                </a:path>
              </a:pathLst>
            </a:custGeom>
            <a:ln w="9525">
              <a:solidFill>
                <a:srgbClr val="878787"/>
              </a:solidFill>
            </a:ln>
          </p:spPr>
          <p:txBody>
            <a:bodyPr wrap="square" lIns="0" tIns="0" rIns="0" bIns="0" rtlCol="0"/>
            <a:lstStyle/>
            <a:p>
              <a:endParaRPr/>
            </a:p>
          </p:txBody>
        </p:sp>
        <p:sp>
          <p:nvSpPr>
            <p:cNvPr id="242" name="object 194">
              <a:extLst>
                <a:ext uri="{FF2B5EF4-FFF2-40B4-BE49-F238E27FC236}">
                  <a16:creationId xmlns:a16="http://schemas.microsoft.com/office/drawing/2014/main" id="{E1C21613-DF3A-FCC0-040B-284710C872FC}"/>
                </a:ext>
              </a:extLst>
            </p:cNvPr>
            <p:cNvSpPr/>
            <p:nvPr/>
          </p:nvSpPr>
          <p:spPr>
            <a:xfrm>
              <a:off x="3272842" y="2408303"/>
              <a:ext cx="1778635" cy="1778635"/>
            </a:xfrm>
            <a:custGeom>
              <a:avLst/>
              <a:gdLst/>
              <a:ahLst/>
              <a:cxnLst/>
              <a:rect l="l" t="t" r="r" b="b"/>
              <a:pathLst>
                <a:path w="1778635" h="1778635">
                  <a:moveTo>
                    <a:pt x="0" y="1778346"/>
                  </a:moveTo>
                  <a:lnTo>
                    <a:pt x="1778345" y="0"/>
                  </a:lnTo>
                </a:path>
              </a:pathLst>
            </a:custGeom>
            <a:ln w="9525">
              <a:solidFill>
                <a:srgbClr val="878787"/>
              </a:solidFill>
            </a:ln>
          </p:spPr>
          <p:txBody>
            <a:bodyPr wrap="square" lIns="0" tIns="0" rIns="0" bIns="0" rtlCol="0"/>
            <a:lstStyle/>
            <a:p>
              <a:endParaRPr/>
            </a:p>
          </p:txBody>
        </p:sp>
        <p:sp>
          <p:nvSpPr>
            <p:cNvPr id="243" name="object 195">
              <a:extLst>
                <a:ext uri="{FF2B5EF4-FFF2-40B4-BE49-F238E27FC236}">
                  <a16:creationId xmlns:a16="http://schemas.microsoft.com/office/drawing/2014/main" id="{C2337451-109E-7600-F523-8179D77C8201}"/>
                </a:ext>
              </a:extLst>
            </p:cNvPr>
            <p:cNvSpPr/>
            <p:nvPr/>
          </p:nvSpPr>
          <p:spPr>
            <a:xfrm>
              <a:off x="3272842" y="2408303"/>
              <a:ext cx="1663700" cy="1663700"/>
            </a:xfrm>
            <a:custGeom>
              <a:avLst/>
              <a:gdLst/>
              <a:ahLst/>
              <a:cxnLst/>
              <a:rect l="l" t="t" r="r" b="b"/>
              <a:pathLst>
                <a:path w="1663700" h="1663700">
                  <a:moveTo>
                    <a:pt x="0" y="1663652"/>
                  </a:moveTo>
                  <a:lnTo>
                    <a:pt x="1663652" y="0"/>
                  </a:lnTo>
                </a:path>
              </a:pathLst>
            </a:custGeom>
            <a:ln w="9525">
              <a:solidFill>
                <a:srgbClr val="878787"/>
              </a:solidFill>
            </a:ln>
          </p:spPr>
          <p:txBody>
            <a:bodyPr wrap="square" lIns="0" tIns="0" rIns="0" bIns="0" rtlCol="0"/>
            <a:lstStyle/>
            <a:p>
              <a:endParaRPr/>
            </a:p>
          </p:txBody>
        </p:sp>
        <p:sp>
          <p:nvSpPr>
            <p:cNvPr id="244" name="object 196">
              <a:extLst>
                <a:ext uri="{FF2B5EF4-FFF2-40B4-BE49-F238E27FC236}">
                  <a16:creationId xmlns:a16="http://schemas.microsoft.com/office/drawing/2014/main" id="{64733F5D-090C-6249-E8B1-E3A4DFF6C248}"/>
                </a:ext>
              </a:extLst>
            </p:cNvPr>
            <p:cNvSpPr/>
            <p:nvPr/>
          </p:nvSpPr>
          <p:spPr>
            <a:xfrm>
              <a:off x="3272842" y="2408303"/>
              <a:ext cx="1549400" cy="1549400"/>
            </a:xfrm>
            <a:custGeom>
              <a:avLst/>
              <a:gdLst/>
              <a:ahLst/>
              <a:cxnLst/>
              <a:rect l="l" t="t" r="r" b="b"/>
              <a:pathLst>
                <a:path w="1549400" h="1549400">
                  <a:moveTo>
                    <a:pt x="0" y="1548955"/>
                  </a:moveTo>
                  <a:lnTo>
                    <a:pt x="1548954" y="0"/>
                  </a:lnTo>
                </a:path>
              </a:pathLst>
            </a:custGeom>
            <a:ln w="9525">
              <a:solidFill>
                <a:srgbClr val="878787"/>
              </a:solidFill>
            </a:ln>
          </p:spPr>
          <p:txBody>
            <a:bodyPr wrap="square" lIns="0" tIns="0" rIns="0" bIns="0" rtlCol="0"/>
            <a:lstStyle/>
            <a:p>
              <a:endParaRPr/>
            </a:p>
          </p:txBody>
        </p:sp>
        <p:sp>
          <p:nvSpPr>
            <p:cNvPr id="245" name="object 197">
              <a:extLst>
                <a:ext uri="{FF2B5EF4-FFF2-40B4-BE49-F238E27FC236}">
                  <a16:creationId xmlns:a16="http://schemas.microsoft.com/office/drawing/2014/main" id="{4BB8565F-FF64-61A2-7925-2F861662BA0B}"/>
                </a:ext>
              </a:extLst>
            </p:cNvPr>
            <p:cNvSpPr/>
            <p:nvPr/>
          </p:nvSpPr>
          <p:spPr>
            <a:xfrm>
              <a:off x="3272842" y="2408303"/>
              <a:ext cx="1434465" cy="1434465"/>
            </a:xfrm>
            <a:custGeom>
              <a:avLst/>
              <a:gdLst/>
              <a:ahLst/>
              <a:cxnLst/>
              <a:rect l="l" t="t" r="r" b="b"/>
              <a:pathLst>
                <a:path w="1434464" h="1434464">
                  <a:moveTo>
                    <a:pt x="0" y="1434261"/>
                  </a:moveTo>
                  <a:lnTo>
                    <a:pt x="1434260" y="0"/>
                  </a:lnTo>
                </a:path>
              </a:pathLst>
            </a:custGeom>
            <a:ln w="9525">
              <a:solidFill>
                <a:srgbClr val="878787"/>
              </a:solidFill>
            </a:ln>
          </p:spPr>
          <p:txBody>
            <a:bodyPr wrap="square" lIns="0" tIns="0" rIns="0" bIns="0" rtlCol="0"/>
            <a:lstStyle/>
            <a:p>
              <a:endParaRPr/>
            </a:p>
          </p:txBody>
        </p:sp>
        <p:sp>
          <p:nvSpPr>
            <p:cNvPr id="246" name="object 198">
              <a:extLst>
                <a:ext uri="{FF2B5EF4-FFF2-40B4-BE49-F238E27FC236}">
                  <a16:creationId xmlns:a16="http://schemas.microsoft.com/office/drawing/2014/main" id="{85DE9933-0BAF-96B2-10BE-8EE09E659ADC}"/>
                </a:ext>
              </a:extLst>
            </p:cNvPr>
            <p:cNvSpPr/>
            <p:nvPr/>
          </p:nvSpPr>
          <p:spPr>
            <a:xfrm>
              <a:off x="3272842" y="2408303"/>
              <a:ext cx="1320165" cy="1320165"/>
            </a:xfrm>
            <a:custGeom>
              <a:avLst/>
              <a:gdLst/>
              <a:ahLst/>
              <a:cxnLst/>
              <a:rect l="l" t="t" r="r" b="b"/>
              <a:pathLst>
                <a:path w="1320164" h="1320164">
                  <a:moveTo>
                    <a:pt x="0" y="1319565"/>
                  </a:moveTo>
                  <a:lnTo>
                    <a:pt x="1319564" y="0"/>
                  </a:lnTo>
                </a:path>
              </a:pathLst>
            </a:custGeom>
            <a:ln w="9525">
              <a:solidFill>
                <a:srgbClr val="878787"/>
              </a:solidFill>
            </a:ln>
          </p:spPr>
          <p:txBody>
            <a:bodyPr wrap="square" lIns="0" tIns="0" rIns="0" bIns="0" rtlCol="0"/>
            <a:lstStyle/>
            <a:p>
              <a:endParaRPr/>
            </a:p>
          </p:txBody>
        </p:sp>
        <p:sp>
          <p:nvSpPr>
            <p:cNvPr id="247" name="object 199">
              <a:extLst>
                <a:ext uri="{FF2B5EF4-FFF2-40B4-BE49-F238E27FC236}">
                  <a16:creationId xmlns:a16="http://schemas.microsoft.com/office/drawing/2014/main" id="{0BADF69D-6BBE-3B34-28F7-4E2DCB247219}"/>
                </a:ext>
              </a:extLst>
            </p:cNvPr>
            <p:cNvSpPr/>
            <p:nvPr/>
          </p:nvSpPr>
          <p:spPr>
            <a:xfrm>
              <a:off x="3272842" y="2408303"/>
              <a:ext cx="1205230" cy="1205230"/>
            </a:xfrm>
            <a:custGeom>
              <a:avLst/>
              <a:gdLst/>
              <a:ahLst/>
              <a:cxnLst/>
              <a:rect l="l" t="t" r="r" b="b"/>
              <a:pathLst>
                <a:path w="1205229" h="1205229">
                  <a:moveTo>
                    <a:pt x="0" y="1204871"/>
                  </a:moveTo>
                  <a:lnTo>
                    <a:pt x="1204870" y="0"/>
                  </a:lnTo>
                </a:path>
              </a:pathLst>
            </a:custGeom>
            <a:ln w="9525">
              <a:solidFill>
                <a:srgbClr val="878787"/>
              </a:solidFill>
            </a:ln>
          </p:spPr>
          <p:txBody>
            <a:bodyPr wrap="square" lIns="0" tIns="0" rIns="0" bIns="0" rtlCol="0"/>
            <a:lstStyle/>
            <a:p>
              <a:endParaRPr/>
            </a:p>
          </p:txBody>
        </p:sp>
        <p:sp>
          <p:nvSpPr>
            <p:cNvPr id="248" name="object 200">
              <a:extLst>
                <a:ext uri="{FF2B5EF4-FFF2-40B4-BE49-F238E27FC236}">
                  <a16:creationId xmlns:a16="http://schemas.microsoft.com/office/drawing/2014/main" id="{1B76CC2A-13B9-299F-1970-AD26F4FA7075}"/>
                </a:ext>
              </a:extLst>
            </p:cNvPr>
            <p:cNvSpPr/>
            <p:nvPr/>
          </p:nvSpPr>
          <p:spPr>
            <a:xfrm>
              <a:off x="3272842" y="2408303"/>
              <a:ext cx="1090295" cy="1090295"/>
            </a:xfrm>
            <a:custGeom>
              <a:avLst/>
              <a:gdLst/>
              <a:ahLst/>
              <a:cxnLst/>
              <a:rect l="l" t="t" r="r" b="b"/>
              <a:pathLst>
                <a:path w="1090295" h="1090295">
                  <a:moveTo>
                    <a:pt x="0" y="1090176"/>
                  </a:moveTo>
                  <a:lnTo>
                    <a:pt x="1090175" y="0"/>
                  </a:lnTo>
                </a:path>
              </a:pathLst>
            </a:custGeom>
            <a:ln w="9525">
              <a:solidFill>
                <a:srgbClr val="878787"/>
              </a:solidFill>
            </a:ln>
          </p:spPr>
          <p:txBody>
            <a:bodyPr wrap="square" lIns="0" tIns="0" rIns="0" bIns="0" rtlCol="0"/>
            <a:lstStyle/>
            <a:p>
              <a:endParaRPr/>
            </a:p>
          </p:txBody>
        </p:sp>
        <p:sp>
          <p:nvSpPr>
            <p:cNvPr id="249" name="object 201">
              <a:extLst>
                <a:ext uri="{FF2B5EF4-FFF2-40B4-BE49-F238E27FC236}">
                  <a16:creationId xmlns:a16="http://schemas.microsoft.com/office/drawing/2014/main" id="{BB67FEDA-032B-B2A5-2B6E-5A4DC9439DBE}"/>
                </a:ext>
              </a:extLst>
            </p:cNvPr>
            <p:cNvSpPr/>
            <p:nvPr/>
          </p:nvSpPr>
          <p:spPr>
            <a:xfrm>
              <a:off x="3272842" y="2408303"/>
              <a:ext cx="975994" cy="975994"/>
            </a:xfrm>
            <a:custGeom>
              <a:avLst/>
              <a:gdLst/>
              <a:ahLst/>
              <a:cxnLst/>
              <a:rect l="l" t="t" r="r" b="b"/>
              <a:pathLst>
                <a:path w="975995" h="975995">
                  <a:moveTo>
                    <a:pt x="0" y="975482"/>
                  </a:moveTo>
                  <a:lnTo>
                    <a:pt x="975482" y="0"/>
                  </a:lnTo>
                </a:path>
              </a:pathLst>
            </a:custGeom>
            <a:ln w="9525">
              <a:solidFill>
                <a:srgbClr val="878787"/>
              </a:solidFill>
            </a:ln>
          </p:spPr>
          <p:txBody>
            <a:bodyPr wrap="square" lIns="0" tIns="0" rIns="0" bIns="0" rtlCol="0"/>
            <a:lstStyle/>
            <a:p>
              <a:endParaRPr/>
            </a:p>
          </p:txBody>
        </p:sp>
        <p:sp>
          <p:nvSpPr>
            <p:cNvPr id="250" name="object 202">
              <a:extLst>
                <a:ext uri="{FF2B5EF4-FFF2-40B4-BE49-F238E27FC236}">
                  <a16:creationId xmlns:a16="http://schemas.microsoft.com/office/drawing/2014/main" id="{E05D4AF5-F4FC-05E8-0B6A-B9ACA9405A4D}"/>
                </a:ext>
              </a:extLst>
            </p:cNvPr>
            <p:cNvSpPr/>
            <p:nvPr/>
          </p:nvSpPr>
          <p:spPr>
            <a:xfrm>
              <a:off x="3272842" y="2408303"/>
              <a:ext cx="861060" cy="861060"/>
            </a:xfrm>
            <a:custGeom>
              <a:avLst/>
              <a:gdLst/>
              <a:ahLst/>
              <a:cxnLst/>
              <a:rect l="l" t="t" r="r" b="b"/>
              <a:pathLst>
                <a:path w="861060" h="861060">
                  <a:moveTo>
                    <a:pt x="0" y="860790"/>
                  </a:moveTo>
                  <a:lnTo>
                    <a:pt x="860790" y="0"/>
                  </a:lnTo>
                </a:path>
              </a:pathLst>
            </a:custGeom>
            <a:ln w="9525">
              <a:solidFill>
                <a:srgbClr val="878787"/>
              </a:solidFill>
            </a:ln>
          </p:spPr>
          <p:txBody>
            <a:bodyPr wrap="square" lIns="0" tIns="0" rIns="0" bIns="0" rtlCol="0"/>
            <a:lstStyle/>
            <a:p>
              <a:endParaRPr/>
            </a:p>
          </p:txBody>
        </p:sp>
        <p:sp>
          <p:nvSpPr>
            <p:cNvPr id="251" name="object 203">
              <a:extLst>
                <a:ext uri="{FF2B5EF4-FFF2-40B4-BE49-F238E27FC236}">
                  <a16:creationId xmlns:a16="http://schemas.microsoft.com/office/drawing/2014/main" id="{063AE15F-B5DE-D449-3CFD-17680D4B0970}"/>
                </a:ext>
              </a:extLst>
            </p:cNvPr>
            <p:cNvSpPr/>
            <p:nvPr/>
          </p:nvSpPr>
          <p:spPr>
            <a:xfrm>
              <a:off x="3272842" y="2408303"/>
              <a:ext cx="746125" cy="746125"/>
            </a:xfrm>
            <a:custGeom>
              <a:avLst/>
              <a:gdLst/>
              <a:ahLst/>
              <a:cxnLst/>
              <a:rect l="l" t="t" r="r" b="b"/>
              <a:pathLst>
                <a:path w="746125" h="746125">
                  <a:moveTo>
                    <a:pt x="0" y="746095"/>
                  </a:moveTo>
                  <a:lnTo>
                    <a:pt x="746095" y="0"/>
                  </a:lnTo>
                </a:path>
              </a:pathLst>
            </a:custGeom>
            <a:ln w="9525">
              <a:solidFill>
                <a:srgbClr val="878787"/>
              </a:solidFill>
            </a:ln>
          </p:spPr>
          <p:txBody>
            <a:bodyPr wrap="square" lIns="0" tIns="0" rIns="0" bIns="0" rtlCol="0"/>
            <a:lstStyle/>
            <a:p>
              <a:endParaRPr/>
            </a:p>
          </p:txBody>
        </p:sp>
        <p:sp>
          <p:nvSpPr>
            <p:cNvPr id="252" name="object 204">
              <a:extLst>
                <a:ext uri="{FF2B5EF4-FFF2-40B4-BE49-F238E27FC236}">
                  <a16:creationId xmlns:a16="http://schemas.microsoft.com/office/drawing/2014/main" id="{9E2CF826-1241-2002-FE4C-4D42F9265589}"/>
                </a:ext>
              </a:extLst>
            </p:cNvPr>
            <p:cNvSpPr/>
            <p:nvPr/>
          </p:nvSpPr>
          <p:spPr>
            <a:xfrm>
              <a:off x="3272842" y="2408303"/>
              <a:ext cx="631825" cy="631825"/>
            </a:xfrm>
            <a:custGeom>
              <a:avLst/>
              <a:gdLst/>
              <a:ahLst/>
              <a:cxnLst/>
              <a:rect l="l" t="t" r="r" b="b"/>
              <a:pathLst>
                <a:path w="631825" h="631825">
                  <a:moveTo>
                    <a:pt x="0" y="631397"/>
                  </a:moveTo>
                  <a:lnTo>
                    <a:pt x="631397" y="0"/>
                  </a:lnTo>
                </a:path>
              </a:pathLst>
            </a:custGeom>
            <a:ln w="9525">
              <a:solidFill>
                <a:srgbClr val="878787"/>
              </a:solidFill>
            </a:ln>
          </p:spPr>
          <p:txBody>
            <a:bodyPr wrap="square" lIns="0" tIns="0" rIns="0" bIns="0" rtlCol="0"/>
            <a:lstStyle/>
            <a:p>
              <a:endParaRPr/>
            </a:p>
          </p:txBody>
        </p:sp>
        <p:sp>
          <p:nvSpPr>
            <p:cNvPr id="253" name="object 205">
              <a:extLst>
                <a:ext uri="{FF2B5EF4-FFF2-40B4-BE49-F238E27FC236}">
                  <a16:creationId xmlns:a16="http://schemas.microsoft.com/office/drawing/2014/main" id="{C1030A67-9B3A-4F5B-C81F-8839C6FBA404}"/>
                </a:ext>
              </a:extLst>
            </p:cNvPr>
            <p:cNvSpPr/>
            <p:nvPr/>
          </p:nvSpPr>
          <p:spPr>
            <a:xfrm>
              <a:off x="3272842" y="2408303"/>
              <a:ext cx="516890" cy="516890"/>
            </a:xfrm>
            <a:custGeom>
              <a:avLst/>
              <a:gdLst/>
              <a:ahLst/>
              <a:cxnLst/>
              <a:rect l="l" t="t" r="r" b="b"/>
              <a:pathLst>
                <a:path w="516889" h="516889">
                  <a:moveTo>
                    <a:pt x="0" y="516702"/>
                  </a:moveTo>
                  <a:lnTo>
                    <a:pt x="516702" y="0"/>
                  </a:lnTo>
                </a:path>
              </a:pathLst>
            </a:custGeom>
            <a:ln w="9525">
              <a:solidFill>
                <a:srgbClr val="878787"/>
              </a:solidFill>
            </a:ln>
          </p:spPr>
          <p:txBody>
            <a:bodyPr wrap="square" lIns="0" tIns="0" rIns="0" bIns="0" rtlCol="0"/>
            <a:lstStyle/>
            <a:p>
              <a:endParaRPr/>
            </a:p>
          </p:txBody>
        </p:sp>
        <p:sp>
          <p:nvSpPr>
            <p:cNvPr id="254" name="object 206">
              <a:extLst>
                <a:ext uri="{FF2B5EF4-FFF2-40B4-BE49-F238E27FC236}">
                  <a16:creationId xmlns:a16="http://schemas.microsoft.com/office/drawing/2014/main" id="{7719F654-BE75-F098-7E41-17654B424E97}"/>
                </a:ext>
              </a:extLst>
            </p:cNvPr>
            <p:cNvSpPr/>
            <p:nvPr/>
          </p:nvSpPr>
          <p:spPr>
            <a:xfrm>
              <a:off x="3272842" y="2408303"/>
              <a:ext cx="402590" cy="402590"/>
            </a:xfrm>
            <a:custGeom>
              <a:avLst/>
              <a:gdLst/>
              <a:ahLst/>
              <a:cxnLst/>
              <a:rect l="l" t="t" r="r" b="b"/>
              <a:pathLst>
                <a:path w="402589" h="402589">
                  <a:moveTo>
                    <a:pt x="0" y="402006"/>
                  </a:moveTo>
                  <a:lnTo>
                    <a:pt x="402006" y="0"/>
                  </a:lnTo>
                </a:path>
              </a:pathLst>
            </a:custGeom>
            <a:ln w="9525">
              <a:solidFill>
                <a:srgbClr val="878787"/>
              </a:solidFill>
            </a:ln>
          </p:spPr>
          <p:txBody>
            <a:bodyPr wrap="square" lIns="0" tIns="0" rIns="0" bIns="0" rtlCol="0"/>
            <a:lstStyle/>
            <a:p>
              <a:endParaRPr/>
            </a:p>
          </p:txBody>
        </p:sp>
        <p:sp>
          <p:nvSpPr>
            <p:cNvPr id="255" name="object 207">
              <a:extLst>
                <a:ext uri="{FF2B5EF4-FFF2-40B4-BE49-F238E27FC236}">
                  <a16:creationId xmlns:a16="http://schemas.microsoft.com/office/drawing/2014/main" id="{0A7E2B2F-51B0-293D-DD18-665C1D2CB1E3}"/>
                </a:ext>
              </a:extLst>
            </p:cNvPr>
            <p:cNvSpPr/>
            <p:nvPr/>
          </p:nvSpPr>
          <p:spPr>
            <a:xfrm>
              <a:off x="3272842" y="2408303"/>
              <a:ext cx="287655" cy="287655"/>
            </a:xfrm>
            <a:custGeom>
              <a:avLst/>
              <a:gdLst/>
              <a:ahLst/>
              <a:cxnLst/>
              <a:rect l="l" t="t" r="r" b="b"/>
              <a:pathLst>
                <a:path w="287654" h="287655">
                  <a:moveTo>
                    <a:pt x="0" y="287314"/>
                  </a:moveTo>
                  <a:lnTo>
                    <a:pt x="287314" y="0"/>
                  </a:lnTo>
                </a:path>
              </a:pathLst>
            </a:custGeom>
            <a:ln w="9525">
              <a:solidFill>
                <a:srgbClr val="878787"/>
              </a:solidFill>
            </a:ln>
          </p:spPr>
          <p:txBody>
            <a:bodyPr wrap="square" lIns="0" tIns="0" rIns="0" bIns="0" rtlCol="0"/>
            <a:lstStyle/>
            <a:p>
              <a:endParaRPr/>
            </a:p>
          </p:txBody>
        </p:sp>
        <p:sp>
          <p:nvSpPr>
            <p:cNvPr id="256" name="object 208">
              <a:extLst>
                <a:ext uri="{FF2B5EF4-FFF2-40B4-BE49-F238E27FC236}">
                  <a16:creationId xmlns:a16="http://schemas.microsoft.com/office/drawing/2014/main" id="{8AB50453-07D3-3218-3E74-F14C533F50B8}"/>
                </a:ext>
              </a:extLst>
            </p:cNvPr>
            <p:cNvSpPr/>
            <p:nvPr/>
          </p:nvSpPr>
          <p:spPr>
            <a:xfrm>
              <a:off x="3272842" y="2408303"/>
              <a:ext cx="172720" cy="172720"/>
            </a:xfrm>
            <a:custGeom>
              <a:avLst/>
              <a:gdLst/>
              <a:ahLst/>
              <a:cxnLst/>
              <a:rect l="l" t="t" r="r" b="b"/>
              <a:pathLst>
                <a:path w="172720" h="172719">
                  <a:moveTo>
                    <a:pt x="0" y="172620"/>
                  </a:moveTo>
                  <a:lnTo>
                    <a:pt x="172620" y="0"/>
                  </a:lnTo>
                </a:path>
              </a:pathLst>
            </a:custGeom>
            <a:ln w="9525">
              <a:solidFill>
                <a:srgbClr val="878787"/>
              </a:solidFill>
            </a:ln>
          </p:spPr>
          <p:txBody>
            <a:bodyPr wrap="square" lIns="0" tIns="0" rIns="0" bIns="0" rtlCol="0"/>
            <a:lstStyle/>
            <a:p>
              <a:endParaRPr/>
            </a:p>
          </p:txBody>
        </p:sp>
        <p:sp>
          <p:nvSpPr>
            <p:cNvPr id="257" name="object 209">
              <a:extLst>
                <a:ext uri="{FF2B5EF4-FFF2-40B4-BE49-F238E27FC236}">
                  <a16:creationId xmlns:a16="http://schemas.microsoft.com/office/drawing/2014/main" id="{D14D3072-53BF-C600-8458-BAAE08F009F8}"/>
                </a:ext>
              </a:extLst>
            </p:cNvPr>
            <p:cNvSpPr/>
            <p:nvPr/>
          </p:nvSpPr>
          <p:spPr>
            <a:xfrm>
              <a:off x="3272842" y="2408303"/>
              <a:ext cx="58419" cy="58419"/>
            </a:xfrm>
            <a:custGeom>
              <a:avLst/>
              <a:gdLst/>
              <a:ahLst/>
              <a:cxnLst/>
              <a:rect l="l" t="t" r="r" b="b"/>
              <a:pathLst>
                <a:path w="58420" h="58419">
                  <a:moveTo>
                    <a:pt x="0" y="57921"/>
                  </a:moveTo>
                  <a:lnTo>
                    <a:pt x="57921" y="0"/>
                  </a:lnTo>
                </a:path>
              </a:pathLst>
            </a:custGeom>
            <a:ln w="9525">
              <a:solidFill>
                <a:srgbClr val="878787"/>
              </a:solidFill>
            </a:ln>
          </p:spPr>
          <p:txBody>
            <a:bodyPr wrap="square" lIns="0" tIns="0" rIns="0" bIns="0" rtlCol="0"/>
            <a:lstStyle/>
            <a:p>
              <a:endParaRPr/>
            </a:p>
          </p:txBody>
        </p:sp>
      </p:grpSp>
      <p:grpSp>
        <p:nvGrpSpPr>
          <p:cNvPr id="259" name="Gruppieren 258">
            <a:extLst>
              <a:ext uri="{FF2B5EF4-FFF2-40B4-BE49-F238E27FC236}">
                <a16:creationId xmlns:a16="http://schemas.microsoft.com/office/drawing/2014/main" id="{BB684855-5F21-3F82-3A29-5ECC0854A5F1}"/>
              </a:ext>
            </a:extLst>
          </p:cNvPr>
          <p:cNvGrpSpPr/>
          <p:nvPr/>
        </p:nvGrpSpPr>
        <p:grpSpPr>
          <a:xfrm>
            <a:off x="1046433" y="1379437"/>
            <a:ext cx="2037315" cy="1776557"/>
            <a:chOff x="3272842" y="2408303"/>
            <a:chExt cx="4479577" cy="3906233"/>
          </a:xfrm>
        </p:grpSpPr>
        <p:sp>
          <p:nvSpPr>
            <p:cNvPr id="260" name="object 137">
              <a:extLst>
                <a:ext uri="{FF2B5EF4-FFF2-40B4-BE49-F238E27FC236}">
                  <a16:creationId xmlns:a16="http://schemas.microsoft.com/office/drawing/2014/main" id="{6D94305A-BD7C-73C7-33C8-A3486D94DE88}"/>
                </a:ext>
              </a:extLst>
            </p:cNvPr>
            <p:cNvSpPr/>
            <p:nvPr/>
          </p:nvSpPr>
          <p:spPr>
            <a:xfrm>
              <a:off x="7683186" y="6245303"/>
              <a:ext cx="69215" cy="69215"/>
            </a:xfrm>
            <a:custGeom>
              <a:avLst/>
              <a:gdLst/>
              <a:ahLst/>
              <a:cxnLst/>
              <a:rect l="l" t="t" r="r" b="b"/>
              <a:pathLst>
                <a:path w="69215" h="69214">
                  <a:moveTo>
                    <a:pt x="0" y="68609"/>
                  </a:moveTo>
                  <a:lnTo>
                    <a:pt x="68609" y="0"/>
                  </a:lnTo>
                </a:path>
              </a:pathLst>
            </a:custGeom>
            <a:ln w="9525">
              <a:solidFill>
                <a:srgbClr val="878787"/>
              </a:solidFill>
            </a:ln>
          </p:spPr>
          <p:txBody>
            <a:bodyPr wrap="square" lIns="0" tIns="0" rIns="0" bIns="0" rtlCol="0"/>
            <a:lstStyle/>
            <a:p>
              <a:endParaRPr/>
            </a:p>
          </p:txBody>
        </p:sp>
        <p:sp>
          <p:nvSpPr>
            <p:cNvPr id="261" name="object 138">
              <a:extLst>
                <a:ext uri="{FF2B5EF4-FFF2-40B4-BE49-F238E27FC236}">
                  <a16:creationId xmlns:a16="http://schemas.microsoft.com/office/drawing/2014/main" id="{A33F1411-A060-890A-D8B0-98B0D5BDBFDB}"/>
                </a:ext>
              </a:extLst>
            </p:cNvPr>
            <p:cNvSpPr/>
            <p:nvPr/>
          </p:nvSpPr>
          <p:spPr>
            <a:xfrm>
              <a:off x="7568490" y="6130608"/>
              <a:ext cx="183515" cy="183515"/>
            </a:xfrm>
            <a:custGeom>
              <a:avLst/>
              <a:gdLst/>
              <a:ahLst/>
              <a:cxnLst/>
              <a:rect l="l" t="t" r="r" b="b"/>
              <a:pathLst>
                <a:path w="183515" h="183514">
                  <a:moveTo>
                    <a:pt x="0" y="183304"/>
                  </a:moveTo>
                  <a:lnTo>
                    <a:pt x="183304" y="0"/>
                  </a:lnTo>
                </a:path>
              </a:pathLst>
            </a:custGeom>
            <a:ln w="9525">
              <a:solidFill>
                <a:srgbClr val="878787"/>
              </a:solidFill>
            </a:ln>
          </p:spPr>
          <p:txBody>
            <a:bodyPr wrap="square" lIns="0" tIns="0" rIns="0" bIns="0" rtlCol="0"/>
            <a:lstStyle/>
            <a:p>
              <a:endParaRPr/>
            </a:p>
          </p:txBody>
        </p:sp>
        <p:sp>
          <p:nvSpPr>
            <p:cNvPr id="262" name="object 139">
              <a:extLst>
                <a:ext uri="{FF2B5EF4-FFF2-40B4-BE49-F238E27FC236}">
                  <a16:creationId xmlns:a16="http://schemas.microsoft.com/office/drawing/2014/main" id="{60DAC062-C509-2F31-A58E-E499004F091C}"/>
                </a:ext>
              </a:extLst>
            </p:cNvPr>
            <p:cNvSpPr/>
            <p:nvPr/>
          </p:nvSpPr>
          <p:spPr>
            <a:xfrm>
              <a:off x="7453799" y="6015916"/>
              <a:ext cx="298450" cy="298450"/>
            </a:xfrm>
            <a:custGeom>
              <a:avLst/>
              <a:gdLst/>
              <a:ahLst/>
              <a:cxnLst/>
              <a:rect l="l" t="t" r="r" b="b"/>
              <a:pathLst>
                <a:path w="298450" h="298450">
                  <a:moveTo>
                    <a:pt x="0" y="297996"/>
                  </a:moveTo>
                  <a:lnTo>
                    <a:pt x="297996" y="0"/>
                  </a:lnTo>
                </a:path>
              </a:pathLst>
            </a:custGeom>
            <a:ln w="9525">
              <a:solidFill>
                <a:srgbClr val="878787"/>
              </a:solidFill>
            </a:ln>
          </p:spPr>
          <p:txBody>
            <a:bodyPr wrap="square" lIns="0" tIns="0" rIns="0" bIns="0" rtlCol="0"/>
            <a:lstStyle/>
            <a:p>
              <a:endParaRPr/>
            </a:p>
          </p:txBody>
        </p:sp>
        <p:sp>
          <p:nvSpPr>
            <p:cNvPr id="263" name="object 140">
              <a:extLst>
                <a:ext uri="{FF2B5EF4-FFF2-40B4-BE49-F238E27FC236}">
                  <a16:creationId xmlns:a16="http://schemas.microsoft.com/office/drawing/2014/main" id="{623FCB4B-D0B6-1FBC-E065-39560C789B89}"/>
                </a:ext>
              </a:extLst>
            </p:cNvPr>
            <p:cNvSpPr/>
            <p:nvPr/>
          </p:nvSpPr>
          <p:spPr>
            <a:xfrm>
              <a:off x="7339100" y="5901218"/>
              <a:ext cx="412750" cy="412750"/>
            </a:xfrm>
            <a:custGeom>
              <a:avLst/>
              <a:gdLst/>
              <a:ahLst/>
              <a:cxnLst/>
              <a:rect l="l" t="t" r="r" b="b"/>
              <a:pathLst>
                <a:path w="412750" h="412750">
                  <a:moveTo>
                    <a:pt x="0" y="412694"/>
                  </a:moveTo>
                  <a:lnTo>
                    <a:pt x="412694" y="0"/>
                  </a:lnTo>
                </a:path>
              </a:pathLst>
            </a:custGeom>
            <a:ln w="9525">
              <a:solidFill>
                <a:srgbClr val="878787"/>
              </a:solidFill>
            </a:ln>
          </p:spPr>
          <p:txBody>
            <a:bodyPr wrap="square" lIns="0" tIns="0" rIns="0" bIns="0" rtlCol="0"/>
            <a:lstStyle/>
            <a:p>
              <a:endParaRPr/>
            </a:p>
          </p:txBody>
        </p:sp>
        <p:sp>
          <p:nvSpPr>
            <p:cNvPr id="264" name="object 141">
              <a:extLst>
                <a:ext uri="{FF2B5EF4-FFF2-40B4-BE49-F238E27FC236}">
                  <a16:creationId xmlns:a16="http://schemas.microsoft.com/office/drawing/2014/main" id="{87A4F4EF-0681-E9EE-2449-BB9720E1A34D}"/>
                </a:ext>
              </a:extLst>
            </p:cNvPr>
            <p:cNvSpPr/>
            <p:nvPr/>
          </p:nvSpPr>
          <p:spPr>
            <a:xfrm>
              <a:off x="7224407" y="5786524"/>
              <a:ext cx="527685" cy="527685"/>
            </a:xfrm>
            <a:custGeom>
              <a:avLst/>
              <a:gdLst/>
              <a:ahLst/>
              <a:cxnLst/>
              <a:rect l="l" t="t" r="r" b="b"/>
              <a:pathLst>
                <a:path w="527684" h="527685">
                  <a:moveTo>
                    <a:pt x="0" y="527388"/>
                  </a:moveTo>
                  <a:lnTo>
                    <a:pt x="527387" y="0"/>
                  </a:lnTo>
                </a:path>
              </a:pathLst>
            </a:custGeom>
            <a:ln w="9525">
              <a:solidFill>
                <a:srgbClr val="878787"/>
              </a:solidFill>
            </a:ln>
          </p:spPr>
          <p:txBody>
            <a:bodyPr wrap="square" lIns="0" tIns="0" rIns="0" bIns="0" rtlCol="0"/>
            <a:lstStyle/>
            <a:p>
              <a:endParaRPr/>
            </a:p>
          </p:txBody>
        </p:sp>
        <p:sp>
          <p:nvSpPr>
            <p:cNvPr id="265" name="object 142">
              <a:extLst>
                <a:ext uri="{FF2B5EF4-FFF2-40B4-BE49-F238E27FC236}">
                  <a16:creationId xmlns:a16="http://schemas.microsoft.com/office/drawing/2014/main" id="{7FF01630-6559-55B3-B08B-6F3AE686E765}"/>
                </a:ext>
              </a:extLst>
            </p:cNvPr>
            <p:cNvSpPr/>
            <p:nvPr/>
          </p:nvSpPr>
          <p:spPr>
            <a:xfrm>
              <a:off x="7109712" y="5671829"/>
              <a:ext cx="642620" cy="642620"/>
            </a:xfrm>
            <a:custGeom>
              <a:avLst/>
              <a:gdLst/>
              <a:ahLst/>
              <a:cxnLst/>
              <a:rect l="l" t="t" r="r" b="b"/>
              <a:pathLst>
                <a:path w="642620" h="642620">
                  <a:moveTo>
                    <a:pt x="0" y="642083"/>
                  </a:moveTo>
                  <a:lnTo>
                    <a:pt x="642082" y="0"/>
                  </a:lnTo>
                </a:path>
              </a:pathLst>
            </a:custGeom>
            <a:ln w="9525">
              <a:solidFill>
                <a:srgbClr val="878787"/>
              </a:solidFill>
            </a:ln>
          </p:spPr>
          <p:txBody>
            <a:bodyPr wrap="square" lIns="0" tIns="0" rIns="0" bIns="0" rtlCol="0"/>
            <a:lstStyle/>
            <a:p>
              <a:endParaRPr/>
            </a:p>
          </p:txBody>
        </p:sp>
        <p:sp>
          <p:nvSpPr>
            <p:cNvPr id="266" name="object 143">
              <a:extLst>
                <a:ext uri="{FF2B5EF4-FFF2-40B4-BE49-F238E27FC236}">
                  <a16:creationId xmlns:a16="http://schemas.microsoft.com/office/drawing/2014/main" id="{A885B2BE-EA2E-56C4-DDFB-272CA878CA41}"/>
                </a:ext>
              </a:extLst>
            </p:cNvPr>
            <p:cNvSpPr/>
            <p:nvPr/>
          </p:nvSpPr>
          <p:spPr>
            <a:xfrm>
              <a:off x="6995017" y="5557134"/>
              <a:ext cx="756920" cy="756920"/>
            </a:xfrm>
            <a:custGeom>
              <a:avLst/>
              <a:gdLst/>
              <a:ahLst/>
              <a:cxnLst/>
              <a:rect l="l" t="t" r="r" b="b"/>
              <a:pathLst>
                <a:path w="756920" h="756920">
                  <a:moveTo>
                    <a:pt x="0" y="756778"/>
                  </a:moveTo>
                  <a:lnTo>
                    <a:pt x="756777" y="0"/>
                  </a:lnTo>
                </a:path>
              </a:pathLst>
            </a:custGeom>
            <a:ln w="9525">
              <a:solidFill>
                <a:srgbClr val="878787"/>
              </a:solidFill>
            </a:ln>
          </p:spPr>
          <p:txBody>
            <a:bodyPr wrap="square" lIns="0" tIns="0" rIns="0" bIns="0" rtlCol="0"/>
            <a:lstStyle/>
            <a:p>
              <a:endParaRPr/>
            </a:p>
          </p:txBody>
        </p:sp>
        <p:sp>
          <p:nvSpPr>
            <p:cNvPr id="267" name="object 144">
              <a:extLst>
                <a:ext uri="{FF2B5EF4-FFF2-40B4-BE49-F238E27FC236}">
                  <a16:creationId xmlns:a16="http://schemas.microsoft.com/office/drawing/2014/main" id="{71BB50AF-0AB8-BBB2-1082-CAD9A9C9EE3E}"/>
                </a:ext>
              </a:extLst>
            </p:cNvPr>
            <p:cNvSpPr/>
            <p:nvPr/>
          </p:nvSpPr>
          <p:spPr>
            <a:xfrm>
              <a:off x="6880322" y="5442439"/>
              <a:ext cx="871855" cy="871855"/>
            </a:xfrm>
            <a:custGeom>
              <a:avLst/>
              <a:gdLst/>
              <a:ahLst/>
              <a:cxnLst/>
              <a:rect l="l" t="t" r="r" b="b"/>
              <a:pathLst>
                <a:path w="871854" h="871854">
                  <a:moveTo>
                    <a:pt x="0" y="871473"/>
                  </a:moveTo>
                  <a:lnTo>
                    <a:pt x="871472" y="0"/>
                  </a:lnTo>
                </a:path>
              </a:pathLst>
            </a:custGeom>
            <a:ln w="9525">
              <a:solidFill>
                <a:srgbClr val="878787"/>
              </a:solidFill>
            </a:ln>
          </p:spPr>
          <p:txBody>
            <a:bodyPr wrap="square" lIns="0" tIns="0" rIns="0" bIns="0" rtlCol="0"/>
            <a:lstStyle/>
            <a:p>
              <a:endParaRPr/>
            </a:p>
          </p:txBody>
        </p:sp>
        <p:sp>
          <p:nvSpPr>
            <p:cNvPr id="268" name="object 145">
              <a:extLst>
                <a:ext uri="{FF2B5EF4-FFF2-40B4-BE49-F238E27FC236}">
                  <a16:creationId xmlns:a16="http://schemas.microsoft.com/office/drawing/2014/main" id="{1BEF4892-5603-4B74-23DB-30F4B5CD1D2E}"/>
                </a:ext>
              </a:extLst>
            </p:cNvPr>
            <p:cNvSpPr/>
            <p:nvPr/>
          </p:nvSpPr>
          <p:spPr>
            <a:xfrm>
              <a:off x="6765629" y="5327746"/>
              <a:ext cx="986790" cy="986790"/>
            </a:xfrm>
            <a:custGeom>
              <a:avLst/>
              <a:gdLst/>
              <a:ahLst/>
              <a:cxnLst/>
              <a:rect l="l" t="t" r="r" b="b"/>
              <a:pathLst>
                <a:path w="986790" h="986789">
                  <a:moveTo>
                    <a:pt x="0" y="986165"/>
                  </a:moveTo>
                  <a:lnTo>
                    <a:pt x="986165" y="0"/>
                  </a:lnTo>
                </a:path>
              </a:pathLst>
            </a:custGeom>
            <a:ln w="9525">
              <a:solidFill>
                <a:srgbClr val="878787"/>
              </a:solidFill>
            </a:ln>
          </p:spPr>
          <p:txBody>
            <a:bodyPr wrap="square" lIns="0" tIns="0" rIns="0" bIns="0" rtlCol="0"/>
            <a:lstStyle/>
            <a:p>
              <a:endParaRPr/>
            </a:p>
          </p:txBody>
        </p:sp>
        <p:sp>
          <p:nvSpPr>
            <p:cNvPr id="269" name="object 146">
              <a:extLst>
                <a:ext uri="{FF2B5EF4-FFF2-40B4-BE49-F238E27FC236}">
                  <a16:creationId xmlns:a16="http://schemas.microsoft.com/office/drawing/2014/main" id="{89705F7A-C427-FB67-2C94-AB19C91EF5BF}"/>
                </a:ext>
              </a:extLst>
            </p:cNvPr>
            <p:cNvSpPr/>
            <p:nvPr/>
          </p:nvSpPr>
          <p:spPr>
            <a:xfrm>
              <a:off x="6650932" y="5213049"/>
              <a:ext cx="1101090" cy="1101090"/>
            </a:xfrm>
            <a:custGeom>
              <a:avLst/>
              <a:gdLst/>
              <a:ahLst/>
              <a:cxnLst/>
              <a:rect l="l" t="t" r="r" b="b"/>
              <a:pathLst>
                <a:path w="1101090" h="1101089">
                  <a:moveTo>
                    <a:pt x="0" y="1100863"/>
                  </a:moveTo>
                  <a:lnTo>
                    <a:pt x="1100862" y="0"/>
                  </a:lnTo>
                </a:path>
              </a:pathLst>
            </a:custGeom>
            <a:ln w="9525">
              <a:solidFill>
                <a:srgbClr val="878787"/>
              </a:solidFill>
            </a:ln>
          </p:spPr>
          <p:txBody>
            <a:bodyPr wrap="square" lIns="0" tIns="0" rIns="0" bIns="0" rtlCol="0"/>
            <a:lstStyle/>
            <a:p>
              <a:endParaRPr/>
            </a:p>
          </p:txBody>
        </p:sp>
        <p:sp>
          <p:nvSpPr>
            <p:cNvPr id="270" name="object 147">
              <a:extLst>
                <a:ext uri="{FF2B5EF4-FFF2-40B4-BE49-F238E27FC236}">
                  <a16:creationId xmlns:a16="http://schemas.microsoft.com/office/drawing/2014/main" id="{A1C96BC5-2353-5564-6131-46D41E0B80D0}"/>
                </a:ext>
              </a:extLst>
            </p:cNvPr>
            <p:cNvSpPr/>
            <p:nvPr/>
          </p:nvSpPr>
          <p:spPr>
            <a:xfrm>
              <a:off x="6536237" y="5098354"/>
              <a:ext cx="1216025" cy="1216025"/>
            </a:xfrm>
            <a:custGeom>
              <a:avLst/>
              <a:gdLst/>
              <a:ahLst/>
              <a:cxnLst/>
              <a:rect l="l" t="t" r="r" b="b"/>
              <a:pathLst>
                <a:path w="1216025" h="1216025">
                  <a:moveTo>
                    <a:pt x="0" y="1215558"/>
                  </a:moveTo>
                  <a:lnTo>
                    <a:pt x="1215557" y="0"/>
                  </a:lnTo>
                </a:path>
              </a:pathLst>
            </a:custGeom>
            <a:ln w="9525">
              <a:solidFill>
                <a:srgbClr val="878787"/>
              </a:solidFill>
            </a:ln>
          </p:spPr>
          <p:txBody>
            <a:bodyPr wrap="square" lIns="0" tIns="0" rIns="0" bIns="0" rtlCol="0"/>
            <a:lstStyle/>
            <a:p>
              <a:endParaRPr/>
            </a:p>
          </p:txBody>
        </p:sp>
        <p:sp>
          <p:nvSpPr>
            <p:cNvPr id="271" name="object 148">
              <a:extLst>
                <a:ext uri="{FF2B5EF4-FFF2-40B4-BE49-F238E27FC236}">
                  <a16:creationId xmlns:a16="http://schemas.microsoft.com/office/drawing/2014/main" id="{9B545C37-AD74-546E-336B-30A6540FC273}"/>
                </a:ext>
              </a:extLst>
            </p:cNvPr>
            <p:cNvSpPr/>
            <p:nvPr/>
          </p:nvSpPr>
          <p:spPr>
            <a:xfrm>
              <a:off x="6421542" y="4983659"/>
              <a:ext cx="1330325" cy="1330325"/>
            </a:xfrm>
            <a:custGeom>
              <a:avLst/>
              <a:gdLst/>
              <a:ahLst/>
              <a:cxnLst/>
              <a:rect l="l" t="t" r="r" b="b"/>
              <a:pathLst>
                <a:path w="1330325" h="1330325">
                  <a:moveTo>
                    <a:pt x="0" y="1330253"/>
                  </a:moveTo>
                  <a:lnTo>
                    <a:pt x="1330252" y="0"/>
                  </a:lnTo>
                </a:path>
              </a:pathLst>
            </a:custGeom>
            <a:ln w="9525">
              <a:solidFill>
                <a:srgbClr val="878787"/>
              </a:solidFill>
            </a:ln>
          </p:spPr>
          <p:txBody>
            <a:bodyPr wrap="square" lIns="0" tIns="0" rIns="0" bIns="0" rtlCol="0"/>
            <a:lstStyle/>
            <a:p>
              <a:endParaRPr/>
            </a:p>
          </p:txBody>
        </p:sp>
        <p:sp>
          <p:nvSpPr>
            <p:cNvPr id="272" name="object 149">
              <a:extLst>
                <a:ext uri="{FF2B5EF4-FFF2-40B4-BE49-F238E27FC236}">
                  <a16:creationId xmlns:a16="http://schemas.microsoft.com/office/drawing/2014/main" id="{0B16C03C-CFD8-A5C9-DF6C-6CF94E83F7E0}"/>
                </a:ext>
              </a:extLst>
            </p:cNvPr>
            <p:cNvSpPr/>
            <p:nvPr/>
          </p:nvSpPr>
          <p:spPr>
            <a:xfrm>
              <a:off x="6306847" y="4868964"/>
              <a:ext cx="1445260" cy="1445260"/>
            </a:xfrm>
            <a:custGeom>
              <a:avLst/>
              <a:gdLst/>
              <a:ahLst/>
              <a:cxnLst/>
              <a:rect l="l" t="t" r="r" b="b"/>
              <a:pathLst>
                <a:path w="1445259" h="1445260">
                  <a:moveTo>
                    <a:pt x="0" y="1444947"/>
                  </a:moveTo>
                  <a:lnTo>
                    <a:pt x="1444947" y="0"/>
                  </a:lnTo>
                </a:path>
              </a:pathLst>
            </a:custGeom>
            <a:ln w="9525">
              <a:solidFill>
                <a:srgbClr val="878787"/>
              </a:solidFill>
            </a:ln>
          </p:spPr>
          <p:txBody>
            <a:bodyPr wrap="square" lIns="0" tIns="0" rIns="0" bIns="0" rtlCol="0"/>
            <a:lstStyle/>
            <a:p>
              <a:endParaRPr/>
            </a:p>
          </p:txBody>
        </p:sp>
        <p:sp>
          <p:nvSpPr>
            <p:cNvPr id="273" name="object 150">
              <a:extLst>
                <a:ext uri="{FF2B5EF4-FFF2-40B4-BE49-F238E27FC236}">
                  <a16:creationId xmlns:a16="http://schemas.microsoft.com/office/drawing/2014/main" id="{5903E1DD-CA3D-E96D-E9C8-224D6E4F565A}"/>
                </a:ext>
              </a:extLst>
            </p:cNvPr>
            <p:cNvSpPr/>
            <p:nvPr/>
          </p:nvSpPr>
          <p:spPr>
            <a:xfrm>
              <a:off x="6192153" y="4754270"/>
              <a:ext cx="1560195" cy="1560195"/>
            </a:xfrm>
            <a:custGeom>
              <a:avLst/>
              <a:gdLst/>
              <a:ahLst/>
              <a:cxnLst/>
              <a:rect l="l" t="t" r="r" b="b"/>
              <a:pathLst>
                <a:path w="1560195" h="1560195">
                  <a:moveTo>
                    <a:pt x="0" y="1559641"/>
                  </a:moveTo>
                  <a:lnTo>
                    <a:pt x="1559641" y="0"/>
                  </a:lnTo>
                </a:path>
              </a:pathLst>
            </a:custGeom>
            <a:ln w="9525">
              <a:solidFill>
                <a:srgbClr val="878787"/>
              </a:solidFill>
            </a:ln>
          </p:spPr>
          <p:txBody>
            <a:bodyPr wrap="square" lIns="0" tIns="0" rIns="0" bIns="0" rtlCol="0"/>
            <a:lstStyle/>
            <a:p>
              <a:endParaRPr/>
            </a:p>
          </p:txBody>
        </p:sp>
        <p:sp>
          <p:nvSpPr>
            <p:cNvPr id="274" name="object 151">
              <a:extLst>
                <a:ext uri="{FF2B5EF4-FFF2-40B4-BE49-F238E27FC236}">
                  <a16:creationId xmlns:a16="http://schemas.microsoft.com/office/drawing/2014/main" id="{B4299C29-F469-AA79-632D-3E2532C1B013}"/>
                </a:ext>
              </a:extLst>
            </p:cNvPr>
            <p:cNvSpPr/>
            <p:nvPr/>
          </p:nvSpPr>
          <p:spPr>
            <a:xfrm>
              <a:off x="6077460" y="4639577"/>
              <a:ext cx="1674495" cy="1674495"/>
            </a:xfrm>
            <a:custGeom>
              <a:avLst/>
              <a:gdLst/>
              <a:ahLst/>
              <a:cxnLst/>
              <a:rect l="l" t="t" r="r" b="b"/>
              <a:pathLst>
                <a:path w="1674495" h="1674495">
                  <a:moveTo>
                    <a:pt x="0" y="1674335"/>
                  </a:moveTo>
                  <a:lnTo>
                    <a:pt x="1674335" y="0"/>
                  </a:lnTo>
                </a:path>
              </a:pathLst>
            </a:custGeom>
            <a:ln w="9525">
              <a:solidFill>
                <a:srgbClr val="878787"/>
              </a:solidFill>
            </a:ln>
          </p:spPr>
          <p:txBody>
            <a:bodyPr wrap="square" lIns="0" tIns="0" rIns="0" bIns="0" rtlCol="0"/>
            <a:lstStyle/>
            <a:p>
              <a:endParaRPr/>
            </a:p>
          </p:txBody>
        </p:sp>
        <p:sp>
          <p:nvSpPr>
            <p:cNvPr id="275" name="object 152">
              <a:extLst>
                <a:ext uri="{FF2B5EF4-FFF2-40B4-BE49-F238E27FC236}">
                  <a16:creationId xmlns:a16="http://schemas.microsoft.com/office/drawing/2014/main" id="{83B17F19-08E6-5CA9-CCA1-529189DDED20}"/>
                </a:ext>
              </a:extLst>
            </p:cNvPr>
            <p:cNvSpPr/>
            <p:nvPr/>
          </p:nvSpPr>
          <p:spPr>
            <a:xfrm>
              <a:off x="5962764" y="4524880"/>
              <a:ext cx="1789430" cy="1789430"/>
            </a:xfrm>
            <a:custGeom>
              <a:avLst/>
              <a:gdLst/>
              <a:ahLst/>
              <a:cxnLst/>
              <a:rect l="l" t="t" r="r" b="b"/>
              <a:pathLst>
                <a:path w="1789429" h="1789429">
                  <a:moveTo>
                    <a:pt x="0" y="1789031"/>
                  </a:moveTo>
                  <a:lnTo>
                    <a:pt x="1789031" y="0"/>
                  </a:lnTo>
                </a:path>
              </a:pathLst>
            </a:custGeom>
            <a:ln w="9525">
              <a:solidFill>
                <a:srgbClr val="878787"/>
              </a:solidFill>
            </a:ln>
          </p:spPr>
          <p:txBody>
            <a:bodyPr wrap="square" lIns="0" tIns="0" rIns="0" bIns="0" rtlCol="0"/>
            <a:lstStyle/>
            <a:p>
              <a:endParaRPr/>
            </a:p>
          </p:txBody>
        </p:sp>
        <p:sp>
          <p:nvSpPr>
            <p:cNvPr id="276" name="object 153">
              <a:extLst>
                <a:ext uri="{FF2B5EF4-FFF2-40B4-BE49-F238E27FC236}">
                  <a16:creationId xmlns:a16="http://schemas.microsoft.com/office/drawing/2014/main" id="{AE79551E-AB91-F813-E69B-7ED72D1BB128}"/>
                </a:ext>
              </a:extLst>
            </p:cNvPr>
            <p:cNvSpPr/>
            <p:nvPr/>
          </p:nvSpPr>
          <p:spPr>
            <a:xfrm>
              <a:off x="5848069" y="4410185"/>
              <a:ext cx="1903730" cy="1903730"/>
            </a:xfrm>
            <a:custGeom>
              <a:avLst/>
              <a:gdLst/>
              <a:ahLst/>
              <a:cxnLst/>
              <a:rect l="l" t="t" r="r" b="b"/>
              <a:pathLst>
                <a:path w="1903729" h="1903729">
                  <a:moveTo>
                    <a:pt x="0" y="1903726"/>
                  </a:moveTo>
                  <a:lnTo>
                    <a:pt x="1903726" y="0"/>
                  </a:lnTo>
                </a:path>
              </a:pathLst>
            </a:custGeom>
            <a:ln w="9525">
              <a:solidFill>
                <a:srgbClr val="878787"/>
              </a:solidFill>
            </a:ln>
          </p:spPr>
          <p:txBody>
            <a:bodyPr wrap="square" lIns="0" tIns="0" rIns="0" bIns="0" rtlCol="0"/>
            <a:lstStyle/>
            <a:p>
              <a:endParaRPr/>
            </a:p>
          </p:txBody>
        </p:sp>
        <p:sp>
          <p:nvSpPr>
            <p:cNvPr id="277" name="object 154">
              <a:extLst>
                <a:ext uri="{FF2B5EF4-FFF2-40B4-BE49-F238E27FC236}">
                  <a16:creationId xmlns:a16="http://schemas.microsoft.com/office/drawing/2014/main" id="{78AF074B-C5FD-C285-C395-B1607AB1C3E2}"/>
                </a:ext>
              </a:extLst>
            </p:cNvPr>
            <p:cNvSpPr/>
            <p:nvPr/>
          </p:nvSpPr>
          <p:spPr>
            <a:xfrm>
              <a:off x="5733374" y="4295490"/>
              <a:ext cx="2018664" cy="2018664"/>
            </a:xfrm>
            <a:custGeom>
              <a:avLst/>
              <a:gdLst/>
              <a:ahLst/>
              <a:cxnLst/>
              <a:rect l="l" t="t" r="r" b="b"/>
              <a:pathLst>
                <a:path w="2018665" h="2018664">
                  <a:moveTo>
                    <a:pt x="0" y="2018421"/>
                  </a:moveTo>
                  <a:lnTo>
                    <a:pt x="2018421" y="0"/>
                  </a:lnTo>
                </a:path>
              </a:pathLst>
            </a:custGeom>
            <a:ln w="9525">
              <a:solidFill>
                <a:srgbClr val="878787"/>
              </a:solidFill>
            </a:ln>
          </p:spPr>
          <p:txBody>
            <a:bodyPr wrap="square" lIns="0" tIns="0" rIns="0" bIns="0" rtlCol="0"/>
            <a:lstStyle/>
            <a:p>
              <a:endParaRPr/>
            </a:p>
          </p:txBody>
        </p:sp>
        <p:sp>
          <p:nvSpPr>
            <p:cNvPr id="278" name="object 155">
              <a:extLst>
                <a:ext uri="{FF2B5EF4-FFF2-40B4-BE49-F238E27FC236}">
                  <a16:creationId xmlns:a16="http://schemas.microsoft.com/office/drawing/2014/main" id="{3D6E39DC-92F4-577A-0D3C-34211DDA8DC6}"/>
                </a:ext>
              </a:extLst>
            </p:cNvPr>
            <p:cNvSpPr/>
            <p:nvPr/>
          </p:nvSpPr>
          <p:spPr>
            <a:xfrm>
              <a:off x="5618679" y="4180795"/>
              <a:ext cx="2133600" cy="2133600"/>
            </a:xfrm>
            <a:custGeom>
              <a:avLst/>
              <a:gdLst/>
              <a:ahLst/>
              <a:cxnLst/>
              <a:rect l="l" t="t" r="r" b="b"/>
              <a:pathLst>
                <a:path w="2133600" h="2133600">
                  <a:moveTo>
                    <a:pt x="0" y="2133116"/>
                  </a:moveTo>
                  <a:lnTo>
                    <a:pt x="2133116" y="0"/>
                  </a:lnTo>
                </a:path>
              </a:pathLst>
            </a:custGeom>
            <a:ln w="9525">
              <a:solidFill>
                <a:srgbClr val="878787"/>
              </a:solidFill>
            </a:ln>
          </p:spPr>
          <p:txBody>
            <a:bodyPr wrap="square" lIns="0" tIns="0" rIns="0" bIns="0" rtlCol="0"/>
            <a:lstStyle/>
            <a:p>
              <a:endParaRPr/>
            </a:p>
          </p:txBody>
        </p:sp>
        <p:sp>
          <p:nvSpPr>
            <p:cNvPr id="279" name="object 156">
              <a:extLst>
                <a:ext uri="{FF2B5EF4-FFF2-40B4-BE49-F238E27FC236}">
                  <a16:creationId xmlns:a16="http://schemas.microsoft.com/office/drawing/2014/main" id="{D2B8224A-17E6-B7F8-9311-ED26776F47B8}"/>
                </a:ext>
              </a:extLst>
            </p:cNvPr>
            <p:cNvSpPr/>
            <p:nvPr/>
          </p:nvSpPr>
          <p:spPr>
            <a:xfrm>
              <a:off x="5503984" y="4066100"/>
              <a:ext cx="2247900" cy="2247900"/>
            </a:xfrm>
            <a:custGeom>
              <a:avLst/>
              <a:gdLst/>
              <a:ahLst/>
              <a:cxnLst/>
              <a:rect l="l" t="t" r="r" b="b"/>
              <a:pathLst>
                <a:path w="2247900" h="2247900">
                  <a:moveTo>
                    <a:pt x="0" y="2247811"/>
                  </a:moveTo>
                  <a:lnTo>
                    <a:pt x="2247811" y="0"/>
                  </a:lnTo>
                </a:path>
              </a:pathLst>
            </a:custGeom>
            <a:ln w="9525">
              <a:solidFill>
                <a:srgbClr val="878787"/>
              </a:solidFill>
            </a:ln>
          </p:spPr>
          <p:txBody>
            <a:bodyPr wrap="square" lIns="0" tIns="0" rIns="0" bIns="0" rtlCol="0"/>
            <a:lstStyle/>
            <a:p>
              <a:endParaRPr/>
            </a:p>
          </p:txBody>
        </p:sp>
        <p:sp>
          <p:nvSpPr>
            <p:cNvPr id="280" name="object 157">
              <a:extLst>
                <a:ext uri="{FF2B5EF4-FFF2-40B4-BE49-F238E27FC236}">
                  <a16:creationId xmlns:a16="http://schemas.microsoft.com/office/drawing/2014/main" id="{00055A38-F27F-895F-8BEB-A7980E59376A}"/>
                </a:ext>
              </a:extLst>
            </p:cNvPr>
            <p:cNvSpPr/>
            <p:nvPr/>
          </p:nvSpPr>
          <p:spPr>
            <a:xfrm>
              <a:off x="5389291" y="3951408"/>
              <a:ext cx="2362835" cy="2362835"/>
            </a:xfrm>
            <a:custGeom>
              <a:avLst/>
              <a:gdLst/>
              <a:ahLst/>
              <a:cxnLst/>
              <a:rect l="l" t="t" r="r" b="b"/>
              <a:pathLst>
                <a:path w="2362834" h="2362835">
                  <a:moveTo>
                    <a:pt x="0" y="2362503"/>
                  </a:moveTo>
                  <a:lnTo>
                    <a:pt x="2362503" y="0"/>
                  </a:lnTo>
                </a:path>
              </a:pathLst>
            </a:custGeom>
            <a:ln w="9525">
              <a:solidFill>
                <a:srgbClr val="878787"/>
              </a:solidFill>
            </a:ln>
          </p:spPr>
          <p:txBody>
            <a:bodyPr wrap="square" lIns="0" tIns="0" rIns="0" bIns="0" rtlCol="0"/>
            <a:lstStyle/>
            <a:p>
              <a:endParaRPr/>
            </a:p>
          </p:txBody>
        </p:sp>
        <p:sp>
          <p:nvSpPr>
            <p:cNvPr id="281" name="object 158">
              <a:extLst>
                <a:ext uri="{FF2B5EF4-FFF2-40B4-BE49-F238E27FC236}">
                  <a16:creationId xmlns:a16="http://schemas.microsoft.com/office/drawing/2014/main" id="{9C2E1EB3-3A31-3561-E492-63EFC95052A6}"/>
                </a:ext>
              </a:extLst>
            </p:cNvPr>
            <p:cNvSpPr/>
            <p:nvPr/>
          </p:nvSpPr>
          <p:spPr>
            <a:xfrm>
              <a:off x="5274594" y="3836710"/>
              <a:ext cx="2477770" cy="2477770"/>
            </a:xfrm>
            <a:custGeom>
              <a:avLst/>
              <a:gdLst/>
              <a:ahLst/>
              <a:cxnLst/>
              <a:rect l="l" t="t" r="r" b="b"/>
              <a:pathLst>
                <a:path w="2477770" h="2477770">
                  <a:moveTo>
                    <a:pt x="0" y="2477201"/>
                  </a:moveTo>
                  <a:lnTo>
                    <a:pt x="2477200" y="0"/>
                  </a:lnTo>
                </a:path>
              </a:pathLst>
            </a:custGeom>
            <a:ln w="9525">
              <a:solidFill>
                <a:srgbClr val="878787"/>
              </a:solidFill>
            </a:ln>
          </p:spPr>
          <p:txBody>
            <a:bodyPr wrap="square" lIns="0" tIns="0" rIns="0" bIns="0" rtlCol="0"/>
            <a:lstStyle/>
            <a:p>
              <a:endParaRPr/>
            </a:p>
          </p:txBody>
        </p:sp>
        <p:sp>
          <p:nvSpPr>
            <p:cNvPr id="282" name="object 159">
              <a:extLst>
                <a:ext uri="{FF2B5EF4-FFF2-40B4-BE49-F238E27FC236}">
                  <a16:creationId xmlns:a16="http://schemas.microsoft.com/office/drawing/2014/main" id="{E1479A09-BD9A-CA1D-66E3-35F595AB1245}"/>
                </a:ext>
              </a:extLst>
            </p:cNvPr>
            <p:cNvSpPr/>
            <p:nvPr/>
          </p:nvSpPr>
          <p:spPr>
            <a:xfrm>
              <a:off x="5159899" y="3722015"/>
              <a:ext cx="2592070" cy="2592070"/>
            </a:xfrm>
            <a:custGeom>
              <a:avLst/>
              <a:gdLst/>
              <a:ahLst/>
              <a:cxnLst/>
              <a:rect l="l" t="t" r="r" b="b"/>
              <a:pathLst>
                <a:path w="2592070" h="2592070">
                  <a:moveTo>
                    <a:pt x="0" y="2591896"/>
                  </a:moveTo>
                  <a:lnTo>
                    <a:pt x="2591895" y="0"/>
                  </a:lnTo>
                </a:path>
              </a:pathLst>
            </a:custGeom>
            <a:ln w="9525">
              <a:solidFill>
                <a:srgbClr val="878787"/>
              </a:solidFill>
            </a:ln>
          </p:spPr>
          <p:txBody>
            <a:bodyPr wrap="square" lIns="0" tIns="0" rIns="0" bIns="0" rtlCol="0"/>
            <a:lstStyle/>
            <a:p>
              <a:endParaRPr/>
            </a:p>
          </p:txBody>
        </p:sp>
        <p:sp>
          <p:nvSpPr>
            <p:cNvPr id="283" name="object 160">
              <a:extLst>
                <a:ext uri="{FF2B5EF4-FFF2-40B4-BE49-F238E27FC236}">
                  <a16:creationId xmlns:a16="http://schemas.microsoft.com/office/drawing/2014/main" id="{82659AC5-B3E9-8FBC-4D7B-E623ABE0FC1F}"/>
                </a:ext>
              </a:extLst>
            </p:cNvPr>
            <p:cNvSpPr/>
            <p:nvPr/>
          </p:nvSpPr>
          <p:spPr>
            <a:xfrm>
              <a:off x="5045204" y="3607320"/>
              <a:ext cx="2707005" cy="2707005"/>
            </a:xfrm>
            <a:custGeom>
              <a:avLst/>
              <a:gdLst/>
              <a:ahLst/>
              <a:cxnLst/>
              <a:rect l="l" t="t" r="r" b="b"/>
              <a:pathLst>
                <a:path w="2707004" h="2707004">
                  <a:moveTo>
                    <a:pt x="0" y="2706591"/>
                  </a:moveTo>
                  <a:lnTo>
                    <a:pt x="2706590" y="0"/>
                  </a:lnTo>
                </a:path>
              </a:pathLst>
            </a:custGeom>
            <a:ln w="9525">
              <a:solidFill>
                <a:srgbClr val="878787"/>
              </a:solidFill>
            </a:ln>
          </p:spPr>
          <p:txBody>
            <a:bodyPr wrap="square" lIns="0" tIns="0" rIns="0" bIns="0" rtlCol="0"/>
            <a:lstStyle/>
            <a:p>
              <a:endParaRPr/>
            </a:p>
          </p:txBody>
        </p:sp>
        <p:sp>
          <p:nvSpPr>
            <p:cNvPr id="284" name="object 161">
              <a:extLst>
                <a:ext uri="{FF2B5EF4-FFF2-40B4-BE49-F238E27FC236}">
                  <a16:creationId xmlns:a16="http://schemas.microsoft.com/office/drawing/2014/main" id="{073FE81F-5B68-D465-D526-9EDFFE68E816}"/>
                </a:ext>
              </a:extLst>
            </p:cNvPr>
            <p:cNvSpPr/>
            <p:nvPr/>
          </p:nvSpPr>
          <p:spPr>
            <a:xfrm>
              <a:off x="4930510" y="3492626"/>
              <a:ext cx="2821305" cy="2821305"/>
            </a:xfrm>
            <a:custGeom>
              <a:avLst/>
              <a:gdLst/>
              <a:ahLst/>
              <a:cxnLst/>
              <a:rect l="l" t="t" r="r" b="b"/>
              <a:pathLst>
                <a:path w="2821304" h="2821304">
                  <a:moveTo>
                    <a:pt x="0" y="2821285"/>
                  </a:moveTo>
                  <a:lnTo>
                    <a:pt x="2821284" y="0"/>
                  </a:lnTo>
                </a:path>
              </a:pathLst>
            </a:custGeom>
            <a:ln w="9525">
              <a:solidFill>
                <a:srgbClr val="878787"/>
              </a:solidFill>
            </a:ln>
          </p:spPr>
          <p:txBody>
            <a:bodyPr wrap="square" lIns="0" tIns="0" rIns="0" bIns="0" rtlCol="0"/>
            <a:lstStyle/>
            <a:p>
              <a:endParaRPr/>
            </a:p>
          </p:txBody>
        </p:sp>
        <p:sp>
          <p:nvSpPr>
            <p:cNvPr id="285" name="object 162">
              <a:extLst>
                <a:ext uri="{FF2B5EF4-FFF2-40B4-BE49-F238E27FC236}">
                  <a16:creationId xmlns:a16="http://schemas.microsoft.com/office/drawing/2014/main" id="{DF311B00-A53B-492E-6473-46FCDC66C7BD}"/>
                </a:ext>
              </a:extLst>
            </p:cNvPr>
            <p:cNvSpPr/>
            <p:nvPr/>
          </p:nvSpPr>
          <p:spPr>
            <a:xfrm>
              <a:off x="4815815" y="3377931"/>
              <a:ext cx="2936240" cy="2936240"/>
            </a:xfrm>
            <a:custGeom>
              <a:avLst/>
              <a:gdLst/>
              <a:ahLst/>
              <a:cxnLst/>
              <a:rect l="l" t="t" r="r" b="b"/>
              <a:pathLst>
                <a:path w="2936240" h="2936240">
                  <a:moveTo>
                    <a:pt x="0" y="2935980"/>
                  </a:moveTo>
                  <a:lnTo>
                    <a:pt x="2935979" y="0"/>
                  </a:lnTo>
                </a:path>
              </a:pathLst>
            </a:custGeom>
            <a:ln w="9525">
              <a:solidFill>
                <a:srgbClr val="878787"/>
              </a:solidFill>
            </a:ln>
          </p:spPr>
          <p:txBody>
            <a:bodyPr wrap="square" lIns="0" tIns="0" rIns="0" bIns="0" rtlCol="0"/>
            <a:lstStyle/>
            <a:p>
              <a:endParaRPr/>
            </a:p>
          </p:txBody>
        </p:sp>
        <p:sp>
          <p:nvSpPr>
            <p:cNvPr id="286" name="object 163">
              <a:extLst>
                <a:ext uri="{FF2B5EF4-FFF2-40B4-BE49-F238E27FC236}">
                  <a16:creationId xmlns:a16="http://schemas.microsoft.com/office/drawing/2014/main" id="{8D471D92-89FE-45A8-044D-6833ABD130DB}"/>
                </a:ext>
              </a:extLst>
            </p:cNvPr>
            <p:cNvSpPr/>
            <p:nvPr/>
          </p:nvSpPr>
          <p:spPr>
            <a:xfrm>
              <a:off x="4701120" y="3263236"/>
              <a:ext cx="3051175" cy="3051175"/>
            </a:xfrm>
            <a:custGeom>
              <a:avLst/>
              <a:gdLst/>
              <a:ahLst/>
              <a:cxnLst/>
              <a:rect l="l" t="t" r="r" b="b"/>
              <a:pathLst>
                <a:path w="3051175" h="3051175">
                  <a:moveTo>
                    <a:pt x="0" y="3050675"/>
                  </a:moveTo>
                  <a:lnTo>
                    <a:pt x="3050674" y="0"/>
                  </a:lnTo>
                </a:path>
              </a:pathLst>
            </a:custGeom>
            <a:ln w="9525">
              <a:solidFill>
                <a:srgbClr val="878787"/>
              </a:solidFill>
            </a:ln>
          </p:spPr>
          <p:txBody>
            <a:bodyPr wrap="square" lIns="0" tIns="0" rIns="0" bIns="0" rtlCol="0"/>
            <a:lstStyle/>
            <a:p>
              <a:endParaRPr/>
            </a:p>
          </p:txBody>
        </p:sp>
        <p:sp>
          <p:nvSpPr>
            <p:cNvPr id="287" name="object 164">
              <a:extLst>
                <a:ext uri="{FF2B5EF4-FFF2-40B4-BE49-F238E27FC236}">
                  <a16:creationId xmlns:a16="http://schemas.microsoft.com/office/drawing/2014/main" id="{F25EB741-A6D2-8CDD-C681-51E0F35893EB}"/>
                </a:ext>
              </a:extLst>
            </p:cNvPr>
            <p:cNvSpPr/>
            <p:nvPr/>
          </p:nvSpPr>
          <p:spPr>
            <a:xfrm>
              <a:off x="4586427" y="3148545"/>
              <a:ext cx="3165475" cy="3165475"/>
            </a:xfrm>
            <a:custGeom>
              <a:avLst/>
              <a:gdLst/>
              <a:ahLst/>
              <a:cxnLst/>
              <a:rect l="l" t="t" r="r" b="b"/>
              <a:pathLst>
                <a:path w="3165475" h="3165475">
                  <a:moveTo>
                    <a:pt x="0" y="3165367"/>
                  </a:moveTo>
                  <a:lnTo>
                    <a:pt x="3165367" y="0"/>
                  </a:lnTo>
                </a:path>
              </a:pathLst>
            </a:custGeom>
            <a:ln w="9525">
              <a:solidFill>
                <a:srgbClr val="878787"/>
              </a:solidFill>
            </a:ln>
          </p:spPr>
          <p:txBody>
            <a:bodyPr wrap="square" lIns="0" tIns="0" rIns="0" bIns="0" rtlCol="0"/>
            <a:lstStyle/>
            <a:p>
              <a:endParaRPr/>
            </a:p>
          </p:txBody>
        </p:sp>
        <p:sp>
          <p:nvSpPr>
            <p:cNvPr id="288" name="object 165">
              <a:extLst>
                <a:ext uri="{FF2B5EF4-FFF2-40B4-BE49-F238E27FC236}">
                  <a16:creationId xmlns:a16="http://schemas.microsoft.com/office/drawing/2014/main" id="{15760270-571C-D86E-081C-0A156C9D4769}"/>
                </a:ext>
              </a:extLst>
            </p:cNvPr>
            <p:cNvSpPr/>
            <p:nvPr/>
          </p:nvSpPr>
          <p:spPr>
            <a:xfrm>
              <a:off x="4471731" y="3033846"/>
              <a:ext cx="3280410" cy="3280410"/>
            </a:xfrm>
            <a:custGeom>
              <a:avLst/>
              <a:gdLst/>
              <a:ahLst/>
              <a:cxnLst/>
              <a:rect l="l" t="t" r="r" b="b"/>
              <a:pathLst>
                <a:path w="3280409" h="3280410">
                  <a:moveTo>
                    <a:pt x="0" y="3280065"/>
                  </a:moveTo>
                  <a:lnTo>
                    <a:pt x="3280064" y="0"/>
                  </a:lnTo>
                </a:path>
              </a:pathLst>
            </a:custGeom>
            <a:ln w="9525">
              <a:solidFill>
                <a:srgbClr val="878787"/>
              </a:solidFill>
            </a:ln>
          </p:spPr>
          <p:txBody>
            <a:bodyPr wrap="square" lIns="0" tIns="0" rIns="0" bIns="0" rtlCol="0"/>
            <a:lstStyle/>
            <a:p>
              <a:endParaRPr/>
            </a:p>
          </p:txBody>
        </p:sp>
        <p:sp>
          <p:nvSpPr>
            <p:cNvPr id="289" name="object 166">
              <a:extLst>
                <a:ext uri="{FF2B5EF4-FFF2-40B4-BE49-F238E27FC236}">
                  <a16:creationId xmlns:a16="http://schemas.microsoft.com/office/drawing/2014/main" id="{70A9B6C1-3048-1197-3BDD-204606667E2E}"/>
                </a:ext>
              </a:extLst>
            </p:cNvPr>
            <p:cNvSpPr/>
            <p:nvPr/>
          </p:nvSpPr>
          <p:spPr>
            <a:xfrm>
              <a:off x="4357036" y="2919151"/>
              <a:ext cx="3395345" cy="3395345"/>
            </a:xfrm>
            <a:custGeom>
              <a:avLst/>
              <a:gdLst/>
              <a:ahLst/>
              <a:cxnLst/>
              <a:rect l="l" t="t" r="r" b="b"/>
              <a:pathLst>
                <a:path w="3395345" h="3395345">
                  <a:moveTo>
                    <a:pt x="0" y="3394760"/>
                  </a:moveTo>
                  <a:lnTo>
                    <a:pt x="3394759" y="0"/>
                  </a:lnTo>
                </a:path>
              </a:pathLst>
            </a:custGeom>
            <a:ln w="9525">
              <a:solidFill>
                <a:srgbClr val="878787"/>
              </a:solidFill>
            </a:ln>
          </p:spPr>
          <p:txBody>
            <a:bodyPr wrap="square" lIns="0" tIns="0" rIns="0" bIns="0" rtlCol="0"/>
            <a:lstStyle/>
            <a:p>
              <a:endParaRPr/>
            </a:p>
          </p:txBody>
        </p:sp>
        <p:sp>
          <p:nvSpPr>
            <p:cNvPr id="290" name="object 167">
              <a:extLst>
                <a:ext uri="{FF2B5EF4-FFF2-40B4-BE49-F238E27FC236}">
                  <a16:creationId xmlns:a16="http://schemas.microsoft.com/office/drawing/2014/main" id="{3361D296-DCF0-C257-8F8A-563F3DC73A54}"/>
                </a:ext>
              </a:extLst>
            </p:cNvPr>
            <p:cNvSpPr/>
            <p:nvPr/>
          </p:nvSpPr>
          <p:spPr>
            <a:xfrm>
              <a:off x="4242341" y="2804457"/>
              <a:ext cx="3509645" cy="3509645"/>
            </a:xfrm>
            <a:custGeom>
              <a:avLst/>
              <a:gdLst/>
              <a:ahLst/>
              <a:cxnLst/>
              <a:rect l="l" t="t" r="r" b="b"/>
              <a:pathLst>
                <a:path w="3509645" h="3509645">
                  <a:moveTo>
                    <a:pt x="0" y="3509455"/>
                  </a:moveTo>
                  <a:lnTo>
                    <a:pt x="3509454" y="0"/>
                  </a:lnTo>
                </a:path>
              </a:pathLst>
            </a:custGeom>
            <a:ln w="9525">
              <a:solidFill>
                <a:srgbClr val="878787"/>
              </a:solidFill>
            </a:ln>
          </p:spPr>
          <p:txBody>
            <a:bodyPr wrap="square" lIns="0" tIns="0" rIns="0" bIns="0" rtlCol="0"/>
            <a:lstStyle/>
            <a:p>
              <a:endParaRPr/>
            </a:p>
          </p:txBody>
        </p:sp>
        <p:sp>
          <p:nvSpPr>
            <p:cNvPr id="291" name="object 168">
              <a:extLst>
                <a:ext uri="{FF2B5EF4-FFF2-40B4-BE49-F238E27FC236}">
                  <a16:creationId xmlns:a16="http://schemas.microsoft.com/office/drawing/2014/main" id="{28200D7A-7109-A5A2-88BB-0B8EDC5275B0}"/>
                </a:ext>
              </a:extLst>
            </p:cNvPr>
            <p:cNvSpPr/>
            <p:nvPr/>
          </p:nvSpPr>
          <p:spPr>
            <a:xfrm>
              <a:off x="4127646" y="2689762"/>
              <a:ext cx="3624579" cy="3624579"/>
            </a:xfrm>
            <a:custGeom>
              <a:avLst/>
              <a:gdLst/>
              <a:ahLst/>
              <a:cxnLst/>
              <a:rect l="l" t="t" r="r" b="b"/>
              <a:pathLst>
                <a:path w="3624579" h="3624579">
                  <a:moveTo>
                    <a:pt x="0" y="3624150"/>
                  </a:moveTo>
                  <a:lnTo>
                    <a:pt x="3624149" y="0"/>
                  </a:lnTo>
                </a:path>
              </a:pathLst>
            </a:custGeom>
            <a:ln w="9525">
              <a:solidFill>
                <a:srgbClr val="878787"/>
              </a:solidFill>
            </a:ln>
          </p:spPr>
          <p:txBody>
            <a:bodyPr wrap="square" lIns="0" tIns="0" rIns="0" bIns="0" rtlCol="0"/>
            <a:lstStyle/>
            <a:p>
              <a:endParaRPr/>
            </a:p>
          </p:txBody>
        </p:sp>
        <p:sp>
          <p:nvSpPr>
            <p:cNvPr id="292" name="object 169">
              <a:extLst>
                <a:ext uri="{FF2B5EF4-FFF2-40B4-BE49-F238E27FC236}">
                  <a16:creationId xmlns:a16="http://schemas.microsoft.com/office/drawing/2014/main" id="{88B862AC-49DC-7C52-7E70-316B443C6220}"/>
                </a:ext>
              </a:extLst>
            </p:cNvPr>
            <p:cNvSpPr/>
            <p:nvPr/>
          </p:nvSpPr>
          <p:spPr>
            <a:xfrm>
              <a:off x="4012951" y="2575066"/>
              <a:ext cx="3738879" cy="3738879"/>
            </a:xfrm>
            <a:custGeom>
              <a:avLst/>
              <a:gdLst/>
              <a:ahLst/>
              <a:cxnLst/>
              <a:rect l="l" t="t" r="r" b="b"/>
              <a:pathLst>
                <a:path w="3738879" h="3738879">
                  <a:moveTo>
                    <a:pt x="0" y="3738845"/>
                  </a:moveTo>
                  <a:lnTo>
                    <a:pt x="3738844" y="0"/>
                  </a:lnTo>
                </a:path>
              </a:pathLst>
            </a:custGeom>
            <a:ln w="9525">
              <a:solidFill>
                <a:srgbClr val="878787"/>
              </a:solidFill>
            </a:ln>
          </p:spPr>
          <p:txBody>
            <a:bodyPr wrap="square" lIns="0" tIns="0" rIns="0" bIns="0" rtlCol="0"/>
            <a:lstStyle/>
            <a:p>
              <a:endParaRPr/>
            </a:p>
          </p:txBody>
        </p:sp>
        <p:sp>
          <p:nvSpPr>
            <p:cNvPr id="293" name="object 170">
              <a:extLst>
                <a:ext uri="{FF2B5EF4-FFF2-40B4-BE49-F238E27FC236}">
                  <a16:creationId xmlns:a16="http://schemas.microsoft.com/office/drawing/2014/main" id="{E923E93B-72B2-C44F-79C7-2E88B67412D5}"/>
                </a:ext>
              </a:extLst>
            </p:cNvPr>
            <p:cNvSpPr/>
            <p:nvPr/>
          </p:nvSpPr>
          <p:spPr>
            <a:xfrm>
              <a:off x="3898258" y="2460375"/>
              <a:ext cx="3853815" cy="3853815"/>
            </a:xfrm>
            <a:custGeom>
              <a:avLst/>
              <a:gdLst/>
              <a:ahLst/>
              <a:cxnLst/>
              <a:rect l="l" t="t" r="r" b="b"/>
              <a:pathLst>
                <a:path w="3853815" h="3853815">
                  <a:moveTo>
                    <a:pt x="0" y="3853537"/>
                  </a:moveTo>
                  <a:lnTo>
                    <a:pt x="3853537" y="0"/>
                  </a:lnTo>
                </a:path>
              </a:pathLst>
            </a:custGeom>
            <a:ln w="9525">
              <a:solidFill>
                <a:srgbClr val="878787"/>
              </a:solidFill>
            </a:ln>
          </p:spPr>
          <p:txBody>
            <a:bodyPr wrap="square" lIns="0" tIns="0" rIns="0" bIns="0" rtlCol="0"/>
            <a:lstStyle/>
            <a:p>
              <a:endParaRPr/>
            </a:p>
          </p:txBody>
        </p:sp>
        <p:sp>
          <p:nvSpPr>
            <p:cNvPr id="294" name="object 171">
              <a:extLst>
                <a:ext uri="{FF2B5EF4-FFF2-40B4-BE49-F238E27FC236}">
                  <a16:creationId xmlns:a16="http://schemas.microsoft.com/office/drawing/2014/main" id="{98F3EBC5-25EC-51EE-66AD-35321FBB9D99}"/>
                </a:ext>
              </a:extLst>
            </p:cNvPr>
            <p:cNvSpPr/>
            <p:nvPr/>
          </p:nvSpPr>
          <p:spPr>
            <a:xfrm>
              <a:off x="378356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95" name="object 172">
              <a:extLst>
                <a:ext uri="{FF2B5EF4-FFF2-40B4-BE49-F238E27FC236}">
                  <a16:creationId xmlns:a16="http://schemas.microsoft.com/office/drawing/2014/main" id="{A1636DD0-3714-2754-358C-28D274664FB4}"/>
                </a:ext>
              </a:extLst>
            </p:cNvPr>
            <p:cNvSpPr/>
            <p:nvPr/>
          </p:nvSpPr>
          <p:spPr>
            <a:xfrm>
              <a:off x="3668866"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96" name="object 173">
              <a:extLst>
                <a:ext uri="{FF2B5EF4-FFF2-40B4-BE49-F238E27FC236}">
                  <a16:creationId xmlns:a16="http://schemas.microsoft.com/office/drawing/2014/main" id="{804FC00C-C77A-A2E9-3966-08EE07529CF3}"/>
                </a:ext>
              </a:extLst>
            </p:cNvPr>
            <p:cNvSpPr/>
            <p:nvPr/>
          </p:nvSpPr>
          <p:spPr>
            <a:xfrm>
              <a:off x="355417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97" name="object 174">
              <a:extLst>
                <a:ext uri="{FF2B5EF4-FFF2-40B4-BE49-F238E27FC236}">
                  <a16:creationId xmlns:a16="http://schemas.microsoft.com/office/drawing/2014/main" id="{105FD24F-838D-498A-D171-A6A0C9E33A2B}"/>
                </a:ext>
              </a:extLst>
            </p:cNvPr>
            <p:cNvSpPr/>
            <p:nvPr/>
          </p:nvSpPr>
          <p:spPr>
            <a:xfrm>
              <a:off x="3439477"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98" name="object 175">
              <a:extLst>
                <a:ext uri="{FF2B5EF4-FFF2-40B4-BE49-F238E27FC236}">
                  <a16:creationId xmlns:a16="http://schemas.microsoft.com/office/drawing/2014/main" id="{F310FC73-DC3A-67CB-DC28-27AFB01FFC05}"/>
                </a:ext>
              </a:extLst>
            </p:cNvPr>
            <p:cNvSpPr/>
            <p:nvPr/>
          </p:nvSpPr>
          <p:spPr>
            <a:xfrm>
              <a:off x="3324782"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99" name="object 176">
              <a:extLst>
                <a:ext uri="{FF2B5EF4-FFF2-40B4-BE49-F238E27FC236}">
                  <a16:creationId xmlns:a16="http://schemas.microsoft.com/office/drawing/2014/main" id="{AC67F8B4-1449-A401-F44B-0DF7FA736ED5}"/>
                </a:ext>
              </a:extLst>
            </p:cNvPr>
            <p:cNvSpPr/>
            <p:nvPr/>
          </p:nvSpPr>
          <p:spPr>
            <a:xfrm>
              <a:off x="3272842" y="2408303"/>
              <a:ext cx="3843020" cy="3843020"/>
            </a:xfrm>
            <a:custGeom>
              <a:avLst/>
              <a:gdLst/>
              <a:ahLst/>
              <a:cxnLst/>
              <a:rect l="l" t="t" r="r" b="b"/>
              <a:pathLst>
                <a:path w="3843020" h="3843020">
                  <a:moveTo>
                    <a:pt x="0" y="3842853"/>
                  </a:moveTo>
                  <a:lnTo>
                    <a:pt x="3842852" y="0"/>
                  </a:lnTo>
                </a:path>
              </a:pathLst>
            </a:custGeom>
            <a:ln w="9525">
              <a:solidFill>
                <a:srgbClr val="878787"/>
              </a:solidFill>
            </a:ln>
          </p:spPr>
          <p:txBody>
            <a:bodyPr wrap="square" lIns="0" tIns="0" rIns="0" bIns="0" rtlCol="0"/>
            <a:lstStyle/>
            <a:p>
              <a:endParaRPr/>
            </a:p>
          </p:txBody>
        </p:sp>
        <p:sp>
          <p:nvSpPr>
            <p:cNvPr id="300" name="object 177">
              <a:extLst>
                <a:ext uri="{FF2B5EF4-FFF2-40B4-BE49-F238E27FC236}">
                  <a16:creationId xmlns:a16="http://schemas.microsoft.com/office/drawing/2014/main" id="{718A61A6-C046-22EA-CF97-1FAC6A49CBA1}"/>
                </a:ext>
              </a:extLst>
            </p:cNvPr>
            <p:cNvSpPr/>
            <p:nvPr/>
          </p:nvSpPr>
          <p:spPr>
            <a:xfrm>
              <a:off x="3272842" y="2408303"/>
              <a:ext cx="3728720" cy="3728720"/>
            </a:xfrm>
            <a:custGeom>
              <a:avLst/>
              <a:gdLst/>
              <a:ahLst/>
              <a:cxnLst/>
              <a:rect l="l" t="t" r="r" b="b"/>
              <a:pathLst>
                <a:path w="3728720" h="3728720">
                  <a:moveTo>
                    <a:pt x="0" y="3728160"/>
                  </a:moveTo>
                  <a:lnTo>
                    <a:pt x="3728160" y="0"/>
                  </a:lnTo>
                </a:path>
              </a:pathLst>
            </a:custGeom>
            <a:ln w="9525">
              <a:solidFill>
                <a:srgbClr val="878787"/>
              </a:solidFill>
            </a:ln>
          </p:spPr>
          <p:txBody>
            <a:bodyPr wrap="square" lIns="0" tIns="0" rIns="0" bIns="0" rtlCol="0"/>
            <a:lstStyle/>
            <a:p>
              <a:endParaRPr/>
            </a:p>
          </p:txBody>
        </p:sp>
        <p:sp>
          <p:nvSpPr>
            <p:cNvPr id="301" name="object 178">
              <a:extLst>
                <a:ext uri="{FF2B5EF4-FFF2-40B4-BE49-F238E27FC236}">
                  <a16:creationId xmlns:a16="http://schemas.microsoft.com/office/drawing/2014/main" id="{FA79A980-FD88-EACA-6090-0B757F2316FD}"/>
                </a:ext>
              </a:extLst>
            </p:cNvPr>
            <p:cNvSpPr/>
            <p:nvPr/>
          </p:nvSpPr>
          <p:spPr>
            <a:xfrm>
              <a:off x="3272842" y="2408303"/>
              <a:ext cx="3613785" cy="3613785"/>
            </a:xfrm>
            <a:custGeom>
              <a:avLst/>
              <a:gdLst/>
              <a:ahLst/>
              <a:cxnLst/>
              <a:rect l="l" t="t" r="r" b="b"/>
              <a:pathLst>
                <a:path w="3613784" h="3613785">
                  <a:moveTo>
                    <a:pt x="0" y="3613463"/>
                  </a:moveTo>
                  <a:lnTo>
                    <a:pt x="3613462" y="0"/>
                  </a:lnTo>
                </a:path>
              </a:pathLst>
            </a:custGeom>
            <a:ln w="9525">
              <a:solidFill>
                <a:srgbClr val="878787"/>
              </a:solidFill>
            </a:ln>
          </p:spPr>
          <p:txBody>
            <a:bodyPr wrap="square" lIns="0" tIns="0" rIns="0" bIns="0" rtlCol="0"/>
            <a:lstStyle/>
            <a:p>
              <a:endParaRPr/>
            </a:p>
          </p:txBody>
        </p:sp>
        <p:sp>
          <p:nvSpPr>
            <p:cNvPr id="302" name="object 179">
              <a:extLst>
                <a:ext uri="{FF2B5EF4-FFF2-40B4-BE49-F238E27FC236}">
                  <a16:creationId xmlns:a16="http://schemas.microsoft.com/office/drawing/2014/main" id="{894585B9-7E70-ED96-681A-731EDAABFA0D}"/>
                </a:ext>
              </a:extLst>
            </p:cNvPr>
            <p:cNvSpPr/>
            <p:nvPr/>
          </p:nvSpPr>
          <p:spPr>
            <a:xfrm>
              <a:off x="3272842" y="2408303"/>
              <a:ext cx="3498850" cy="3498850"/>
            </a:xfrm>
            <a:custGeom>
              <a:avLst/>
              <a:gdLst/>
              <a:ahLst/>
              <a:cxnLst/>
              <a:rect l="l" t="t" r="r" b="b"/>
              <a:pathLst>
                <a:path w="3498850" h="3498850">
                  <a:moveTo>
                    <a:pt x="0" y="3498768"/>
                  </a:moveTo>
                  <a:lnTo>
                    <a:pt x="3498767" y="0"/>
                  </a:lnTo>
                </a:path>
              </a:pathLst>
            </a:custGeom>
            <a:ln w="9525">
              <a:solidFill>
                <a:srgbClr val="878787"/>
              </a:solidFill>
            </a:ln>
          </p:spPr>
          <p:txBody>
            <a:bodyPr wrap="square" lIns="0" tIns="0" rIns="0" bIns="0" rtlCol="0"/>
            <a:lstStyle/>
            <a:p>
              <a:endParaRPr/>
            </a:p>
          </p:txBody>
        </p:sp>
        <p:sp>
          <p:nvSpPr>
            <p:cNvPr id="303" name="object 180">
              <a:extLst>
                <a:ext uri="{FF2B5EF4-FFF2-40B4-BE49-F238E27FC236}">
                  <a16:creationId xmlns:a16="http://schemas.microsoft.com/office/drawing/2014/main" id="{21813AF2-1FCB-5BF2-433F-888A30A01AF7}"/>
                </a:ext>
              </a:extLst>
            </p:cNvPr>
            <p:cNvSpPr/>
            <p:nvPr/>
          </p:nvSpPr>
          <p:spPr>
            <a:xfrm>
              <a:off x="3272842" y="2408303"/>
              <a:ext cx="3384550" cy="3384550"/>
            </a:xfrm>
            <a:custGeom>
              <a:avLst/>
              <a:gdLst/>
              <a:ahLst/>
              <a:cxnLst/>
              <a:rect l="l" t="t" r="r" b="b"/>
              <a:pathLst>
                <a:path w="3384550" h="3384550">
                  <a:moveTo>
                    <a:pt x="0" y="3384074"/>
                  </a:moveTo>
                  <a:lnTo>
                    <a:pt x="3384073" y="0"/>
                  </a:lnTo>
                </a:path>
              </a:pathLst>
            </a:custGeom>
            <a:ln w="9525">
              <a:solidFill>
                <a:srgbClr val="878787"/>
              </a:solidFill>
            </a:ln>
          </p:spPr>
          <p:txBody>
            <a:bodyPr wrap="square" lIns="0" tIns="0" rIns="0" bIns="0" rtlCol="0"/>
            <a:lstStyle/>
            <a:p>
              <a:endParaRPr/>
            </a:p>
          </p:txBody>
        </p:sp>
        <p:sp>
          <p:nvSpPr>
            <p:cNvPr id="304" name="object 181">
              <a:extLst>
                <a:ext uri="{FF2B5EF4-FFF2-40B4-BE49-F238E27FC236}">
                  <a16:creationId xmlns:a16="http://schemas.microsoft.com/office/drawing/2014/main" id="{6DD717C1-DD48-5E69-FDF8-100C2ED483D5}"/>
                </a:ext>
              </a:extLst>
            </p:cNvPr>
            <p:cNvSpPr/>
            <p:nvPr/>
          </p:nvSpPr>
          <p:spPr>
            <a:xfrm>
              <a:off x="3272842" y="2408303"/>
              <a:ext cx="3269615" cy="3269615"/>
            </a:xfrm>
            <a:custGeom>
              <a:avLst/>
              <a:gdLst/>
              <a:ahLst/>
              <a:cxnLst/>
              <a:rect l="l" t="t" r="r" b="b"/>
              <a:pathLst>
                <a:path w="3269615" h="3269615">
                  <a:moveTo>
                    <a:pt x="0" y="3269379"/>
                  </a:moveTo>
                  <a:lnTo>
                    <a:pt x="3269378" y="0"/>
                  </a:lnTo>
                </a:path>
              </a:pathLst>
            </a:custGeom>
            <a:ln w="9525">
              <a:solidFill>
                <a:srgbClr val="878787"/>
              </a:solidFill>
            </a:ln>
          </p:spPr>
          <p:txBody>
            <a:bodyPr wrap="square" lIns="0" tIns="0" rIns="0" bIns="0" rtlCol="0"/>
            <a:lstStyle/>
            <a:p>
              <a:endParaRPr/>
            </a:p>
          </p:txBody>
        </p:sp>
        <p:sp>
          <p:nvSpPr>
            <p:cNvPr id="305" name="object 182">
              <a:extLst>
                <a:ext uri="{FF2B5EF4-FFF2-40B4-BE49-F238E27FC236}">
                  <a16:creationId xmlns:a16="http://schemas.microsoft.com/office/drawing/2014/main" id="{5493A741-3C47-1B03-85C9-62EDA7009F03}"/>
                </a:ext>
              </a:extLst>
            </p:cNvPr>
            <p:cNvSpPr/>
            <p:nvPr/>
          </p:nvSpPr>
          <p:spPr>
            <a:xfrm>
              <a:off x="3272842" y="2408303"/>
              <a:ext cx="3154680" cy="3154680"/>
            </a:xfrm>
            <a:custGeom>
              <a:avLst/>
              <a:gdLst/>
              <a:ahLst/>
              <a:cxnLst/>
              <a:rect l="l" t="t" r="r" b="b"/>
              <a:pathLst>
                <a:path w="3154679" h="3154679">
                  <a:moveTo>
                    <a:pt x="0" y="3154685"/>
                  </a:moveTo>
                  <a:lnTo>
                    <a:pt x="3154683" y="0"/>
                  </a:lnTo>
                </a:path>
              </a:pathLst>
            </a:custGeom>
            <a:ln w="9525">
              <a:solidFill>
                <a:srgbClr val="878787"/>
              </a:solidFill>
            </a:ln>
          </p:spPr>
          <p:txBody>
            <a:bodyPr wrap="square" lIns="0" tIns="0" rIns="0" bIns="0" rtlCol="0"/>
            <a:lstStyle/>
            <a:p>
              <a:endParaRPr/>
            </a:p>
          </p:txBody>
        </p:sp>
        <p:sp>
          <p:nvSpPr>
            <p:cNvPr id="306" name="object 183">
              <a:extLst>
                <a:ext uri="{FF2B5EF4-FFF2-40B4-BE49-F238E27FC236}">
                  <a16:creationId xmlns:a16="http://schemas.microsoft.com/office/drawing/2014/main" id="{AF69A94A-83C2-9E92-7C11-01968A638DB4}"/>
                </a:ext>
              </a:extLst>
            </p:cNvPr>
            <p:cNvSpPr/>
            <p:nvPr/>
          </p:nvSpPr>
          <p:spPr>
            <a:xfrm>
              <a:off x="3272842" y="2408303"/>
              <a:ext cx="3040380" cy="3040380"/>
            </a:xfrm>
            <a:custGeom>
              <a:avLst/>
              <a:gdLst/>
              <a:ahLst/>
              <a:cxnLst/>
              <a:rect l="l" t="t" r="r" b="b"/>
              <a:pathLst>
                <a:path w="3040379" h="3040379">
                  <a:moveTo>
                    <a:pt x="0" y="3039988"/>
                  </a:moveTo>
                  <a:lnTo>
                    <a:pt x="3039987" y="0"/>
                  </a:lnTo>
                </a:path>
              </a:pathLst>
            </a:custGeom>
            <a:ln w="9525">
              <a:solidFill>
                <a:srgbClr val="878787"/>
              </a:solidFill>
            </a:ln>
          </p:spPr>
          <p:txBody>
            <a:bodyPr wrap="square" lIns="0" tIns="0" rIns="0" bIns="0" rtlCol="0"/>
            <a:lstStyle/>
            <a:p>
              <a:endParaRPr/>
            </a:p>
          </p:txBody>
        </p:sp>
        <p:sp>
          <p:nvSpPr>
            <p:cNvPr id="307" name="object 184">
              <a:extLst>
                <a:ext uri="{FF2B5EF4-FFF2-40B4-BE49-F238E27FC236}">
                  <a16:creationId xmlns:a16="http://schemas.microsoft.com/office/drawing/2014/main" id="{326DD52E-75FC-B350-DCE4-3B4FAE58C438}"/>
                </a:ext>
              </a:extLst>
            </p:cNvPr>
            <p:cNvSpPr/>
            <p:nvPr/>
          </p:nvSpPr>
          <p:spPr>
            <a:xfrm>
              <a:off x="3272842" y="2408303"/>
              <a:ext cx="2925445" cy="2925445"/>
            </a:xfrm>
            <a:custGeom>
              <a:avLst/>
              <a:gdLst/>
              <a:ahLst/>
              <a:cxnLst/>
              <a:rect l="l" t="t" r="r" b="b"/>
              <a:pathLst>
                <a:path w="2925445" h="2925445">
                  <a:moveTo>
                    <a:pt x="0" y="2925294"/>
                  </a:moveTo>
                  <a:lnTo>
                    <a:pt x="2925293" y="0"/>
                  </a:lnTo>
                </a:path>
              </a:pathLst>
            </a:custGeom>
            <a:ln w="9525">
              <a:solidFill>
                <a:srgbClr val="878787"/>
              </a:solidFill>
            </a:ln>
          </p:spPr>
          <p:txBody>
            <a:bodyPr wrap="square" lIns="0" tIns="0" rIns="0" bIns="0" rtlCol="0"/>
            <a:lstStyle/>
            <a:p>
              <a:endParaRPr/>
            </a:p>
          </p:txBody>
        </p:sp>
        <p:sp>
          <p:nvSpPr>
            <p:cNvPr id="308" name="object 185">
              <a:extLst>
                <a:ext uri="{FF2B5EF4-FFF2-40B4-BE49-F238E27FC236}">
                  <a16:creationId xmlns:a16="http://schemas.microsoft.com/office/drawing/2014/main" id="{33D45FEE-81CA-0D42-39A7-DBF2A96442AF}"/>
                </a:ext>
              </a:extLst>
            </p:cNvPr>
            <p:cNvSpPr/>
            <p:nvPr/>
          </p:nvSpPr>
          <p:spPr>
            <a:xfrm>
              <a:off x="3272842" y="2408303"/>
              <a:ext cx="2811145" cy="2811145"/>
            </a:xfrm>
            <a:custGeom>
              <a:avLst/>
              <a:gdLst/>
              <a:ahLst/>
              <a:cxnLst/>
              <a:rect l="l" t="t" r="r" b="b"/>
              <a:pathLst>
                <a:path w="2811145" h="2811145">
                  <a:moveTo>
                    <a:pt x="0" y="2810599"/>
                  </a:moveTo>
                  <a:lnTo>
                    <a:pt x="2810598" y="0"/>
                  </a:lnTo>
                </a:path>
              </a:pathLst>
            </a:custGeom>
            <a:ln w="9525">
              <a:solidFill>
                <a:srgbClr val="878787"/>
              </a:solidFill>
            </a:ln>
          </p:spPr>
          <p:txBody>
            <a:bodyPr wrap="square" lIns="0" tIns="0" rIns="0" bIns="0" rtlCol="0"/>
            <a:lstStyle/>
            <a:p>
              <a:endParaRPr/>
            </a:p>
          </p:txBody>
        </p:sp>
        <p:sp>
          <p:nvSpPr>
            <p:cNvPr id="309" name="object 186">
              <a:extLst>
                <a:ext uri="{FF2B5EF4-FFF2-40B4-BE49-F238E27FC236}">
                  <a16:creationId xmlns:a16="http://schemas.microsoft.com/office/drawing/2014/main" id="{362DDB5D-F6DB-FDE1-57C1-75DD4850AF0E}"/>
                </a:ext>
              </a:extLst>
            </p:cNvPr>
            <p:cNvSpPr/>
            <p:nvPr/>
          </p:nvSpPr>
          <p:spPr>
            <a:xfrm>
              <a:off x="3272842" y="2408303"/>
              <a:ext cx="2696210" cy="2696210"/>
            </a:xfrm>
            <a:custGeom>
              <a:avLst/>
              <a:gdLst/>
              <a:ahLst/>
              <a:cxnLst/>
              <a:rect l="l" t="t" r="r" b="b"/>
              <a:pathLst>
                <a:path w="2696210" h="2696210">
                  <a:moveTo>
                    <a:pt x="0" y="2695904"/>
                  </a:moveTo>
                  <a:lnTo>
                    <a:pt x="2695903" y="0"/>
                  </a:lnTo>
                </a:path>
              </a:pathLst>
            </a:custGeom>
            <a:ln w="9525">
              <a:solidFill>
                <a:srgbClr val="878787"/>
              </a:solidFill>
            </a:ln>
          </p:spPr>
          <p:txBody>
            <a:bodyPr wrap="square" lIns="0" tIns="0" rIns="0" bIns="0" rtlCol="0"/>
            <a:lstStyle/>
            <a:p>
              <a:endParaRPr/>
            </a:p>
          </p:txBody>
        </p:sp>
        <p:sp>
          <p:nvSpPr>
            <p:cNvPr id="310" name="object 187">
              <a:extLst>
                <a:ext uri="{FF2B5EF4-FFF2-40B4-BE49-F238E27FC236}">
                  <a16:creationId xmlns:a16="http://schemas.microsoft.com/office/drawing/2014/main" id="{EB76F937-04CC-73F3-4F37-86EEC8D644C0}"/>
                </a:ext>
              </a:extLst>
            </p:cNvPr>
            <p:cNvSpPr/>
            <p:nvPr/>
          </p:nvSpPr>
          <p:spPr>
            <a:xfrm>
              <a:off x="3272842" y="2408303"/>
              <a:ext cx="2581275" cy="2581275"/>
            </a:xfrm>
            <a:custGeom>
              <a:avLst/>
              <a:gdLst/>
              <a:ahLst/>
              <a:cxnLst/>
              <a:rect l="l" t="t" r="r" b="b"/>
              <a:pathLst>
                <a:path w="2581275" h="2581275">
                  <a:moveTo>
                    <a:pt x="0" y="2581209"/>
                  </a:moveTo>
                  <a:lnTo>
                    <a:pt x="2581208" y="0"/>
                  </a:lnTo>
                </a:path>
              </a:pathLst>
            </a:custGeom>
            <a:ln w="9525">
              <a:solidFill>
                <a:srgbClr val="878787"/>
              </a:solidFill>
            </a:ln>
          </p:spPr>
          <p:txBody>
            <a:bodyPr wrap="square" lIns="0" tIns="0" rIns="0" bIns="0" rtlCol="0"/>
            <a:lstStyle/>
            <a:p>
              <a:endParaRPr/>
            </a:p>
          </p:txBody>
        </p:sp>
        <p:sp>
          <p:nvSpPr>
            <p:cNvPr id="311" name="object 188">
              <a:extLst>
                <a:ext uri="{FF2B5EF4-FFF2-40B4-BE49-F238E27FC236}">
                  <a16:creationId xmlns:a16="http://schemas.microsoft.com/office/drawing/2014/main" id="{82E57CB0-A850-50C1-D2CC-4087BD17929B}"/>
                </a:ext>
              </a:extLst>
            </p:cNvPr>
            <p:cNvSpPr/>
            <p:nvPr/>
          </p:nvSpPr>
          <p:spPr>
            <a:xfrm>
              <a:off x="3272842" y="2408303"/>
              <a:ext cx="2466975" cy="2466975"/>
            </a:xfrm>
            <a:custGeom>
              <a:avLst/>
              <a:gdLst/>
              <a:ahLst/>
              <a:cxnLst/>
              <a:rect l="l" t="t" r="r" b="b"/>
              <a:pathLst>
                <a:path w="2466975" h="2466975">
                  <a:moveTo>
                    <a:pt x="0" y="2466514"/>
                  </a:moveTo>
                  <a:lnTo>
                    <a:pt x="2466513" y="0"/>
                  </a:lnTo>
                </a:path>
              </a:pathLst>
            </a:custGeom>
            <a:ln w="9525">
              <a:solidFill>
                <a:srgbClr val="878787"/>
              </a:solidFill>
            </a:ln>
          </p:spPr>
          <p:txBody>
            <a:bodyPr wrap="square" lIns="0" tIns="0" rIns="0" bIns="0" rtlCol="0"/>
            <a:lstStyle/>
            <a:p>
              <a:endParaRPr/>
            </a:p>
          </p:txBody>
        </p:sp>
        <p:sp>
          <p:nvSpPr>
            <p:cNvPr id="312" name="object 189">
              <a:extLst>
                <a:ext uri="{FF2B5EF4-FFF2-40B4-BE49-F238E27FC236}">
                  <a16:creationId xmlns:a16="http://schemas.microsoft.com/office/drawing/2014/main" id="{6BE4DBE4-C143-81DE-D835-7B00FC57194A}"/>
                </a:ext>
              </a:extLst>
            </p:cNvPr>
            <p:cNvSpPr/>
            <p:nvPr/>
          </p:nvSpPr>
          <p:spPr>
            <a:xfrm>
              <a:off x="3272842" y="2408303"/>
              <a:ext cx="2352040" cy="2352040"/>
            </a:xfrm>
            <a:custGeom>
              <a:avLst/>
              <a:gdLst/>
              <a:ahLst/>
              <a:cxnLst/>
              <a:rect l="l" t="t" r="r" b="b"/>
              <a:pathLst>
                <a:path w="2352040" h="2352040">
                  <a:moveTo>
                    <a:pt x="0" y="2351822"/>
                  </a:moveTo>
                  <a:lnTo>
                    <a:pt x="2351822" y="0"/>
                  </a:lnTo>
                </a:path>
              </a:pathLst>
            </a:custGeom>
            <a:ln w="9525">
              <a:solidFill>
                <a:srgbClr val="878787"/>
              </a:solidFill>
            </a:ln>
          </p:spPr>
          <p:txBody>
            <a:bodyPr wrap="square" lIns="0" tIns="0" rIns="0" bIns="0" rtlCol="0"/>
            <a:lstStyle/>
            <a:p>
              <a:endParaRPr/>
            </a:p>
          </p:txBody>
        </p:sp>
        <p:sp>
          <p:nvSpPr>
            <p:cNvPr id="313" name="object 190">
              <a:extLst>
                <a:ext uri="{FF2B5EF4-FFF2-40B4-BE49-F238E27FC236}">
                  <a16:creationId xmlns:a16="http://schemas.microsoft.com/office/drawing/2014/main" id="{F729C6EE-4B4F-FD66-6594-6E0B3DE587E6}"/>
                </a:ext>
              </a:extLst>
            </p:cNvPr>
            <p:cNvSpPr/>
            <p:nvPr/>
          </p:nvSpPr>
          <p:spPr>
            <a:xfrm>
              <a:off x="3272842" y="2408303"/>
              <a:ext cx="2237740" cy="2237740"/>
            </a:xfrm>
            <a:custGeom>
              <a:avLst/>
              <a:gdLst/>
              <a:ahLst/>
              <a:cxnLst/>
              <a:rect l="l" t="t" r="r" b="b"/>
              <a:pathLst>
                <a:path w="2237740" h="2237740">
                  <a:moveTo>
                    <a:pt x="0" y="2237124"/>
                  </a:moveTo>
                  <a:lnTo>
                    <a:pt x="2237124" y="0"/>
                  </a:lnTo>
                </a:path>
              </a:pathLst>
            </a:custGeom>
            <a:ln w="9525">
              <a:solidFill>
                <a:srgbClr val="878787"/>
              </a:solidFill>
            </a:ln>
          </p:spPr>
          <p:txBody>
            <a:bodyPr wrap="square" lIns="0" tIns="0" rIns="0" bIns="0" rtlCol="0"/>
            <a:lstStyle/>
            <a:p>
              <a:endParaRPr/>
            </a:p>
          </p:txBody>
        </p:sp>
        <p:sp>
          <p:nvSpPr>
            <p:cNvPr id="314" name="object 191">
              <a:extLst>
                <a:ext uri="{FF2B5EF4-FFF2-40B4-BE49-F238E27FC236}">
                  <a16:creationId xmlns:a16="http://schemas.microsoft.com/office/drawing/2014/main" id="{C545F133-F79C-714B-D450-666738124C16}"/>
                </a:ext>
              </a:extLst>
            </p:cNvPr>
            <p:cNvSpPr/>
            <p:nvPr/>
          </p:nvSpPr>
          <p:spPr>
            <a:xfrm>
              <a:off x="3272842" y="2408303"/>
              <a:ext cx="2122805" cy="2122805"/>
            </a:xfrm>
            <a:custGeom>
              <a:avLst/>
              <a:gdLst/>
              <a:ahLst/>
              <a:cxnLst/>
              <a:rect l="l" t="t" r="r" b="b"/>
              <a:pathLst>
                <a:path w="2122804" h="2122804">
                  <a:moveTo>
                    <a:pt x="0" y="2122431"/>
                  </a:moveTo>
                  <a:lnTo>
                    <a:pt x="2122430" y="0"/>
                  </a:lnTo>
                </a:path>
              </a:pathLst>
            </a:custGeom>
            <a:ln w="9525">
              <a:solidFill>
                <a:srgbClr val="878787"/>
              </a:solidFill>
            </a:ln>
          </p:spPr>
          <p:txBody>
            <a:bodyPr wrap="square" lIns="0" tIns="0" rIns="0" bIns="0" rtlCol="0"/>
            <a:lstStyle/>
            <a:p>
              <a:endParaRPr/>
            </a:p>
          </p:txBody>
        </p:sp>
        <p:sp>
          <p:nvSpPr>
            <p:cNvPr id="315" name="object 192">
              <a:extLst>
                <a:ext uri="{FF2B5EF4-FFF2-40B4-BE49-F238E27FC236}">
                  <a16:creationId xmlns:a16="http://schemas.microsoft.com/office/drawing/2014/main" id="{87D22710-C272-9A89-233F-6E267A3069BA}"/>
                </a:ext>
              </a:extLst>
            </p:cNvPr>
            <p:cNvSpPr/>
            <p:nvPr/>
          </p:nvSpPr>
          <p:spPr>
            <a:xfrm>
              <a:off x="3272842" y="2408303"/>
              <a:ext cx="2007870" cy="2007870"/>
            </a:xfrm>
            <a:custGeom>
              <a:avLst/>
              <a:gdLst/>
              <a:ahLst/>
              <a:cxnLst/>
              <a:rect l="l" t="t" r="r" b="b"/>
              <a:pathLst>
                <a:path w="2007870" h="2007870">
                  <a:moveTo>
                    <a:pt x="0" y="2007736"/>
                  </a:moveTo>
                  <a:lnTo>
                    <a:pt x="2007735" y="0"/>
                  </a:lnTo>
                </a:path>
              </a:pathLst>
            </a:custGeom>
            <a:ln w="9525">
              <a:solidFill>
                <a:srgbClr val="878787"/>
              </a:solidFill>
            </a:ln>
          </p:spPr>
          <p:txBody>
            <a:bodyPr wrap="square" lIns="0" tIns="0" rIns="0" bIns="0" rtlCol="0"/>
            <a:lstStyle/>
            <a:p>
              <a:endParaRPr/>
            </a:p>
          </p:txBody>
        </p:sp>
        <p:sp>
          <p:nvSpPr>
            <p:cNvPr id="316" name="object 193">
              <a:extLst>
                <a:ext uri="{FF2B5EF4-FFF2-40B4-BE49-F238E27FC236}">
                  <a16:creationId xmlns:a16="http://schemas.microsoft.com/office/drawing/2014/main" id="{4847713B-E1BB-D850-E4CC-4F0904942F42}"/>
                </a:ext>
              </a:extLst>
            </p:cNvPr>
            <p:cNvSpPr/>
            <p:nvPr/>
          </p:nvSpPr>
          <p:spPr>
            <a:xfrm>
              <a:off x="3272842" y="2408303"/>
              <a:ext cx="1893570" cy="1893570"/>
            </a:xfrm>
            <a:custGeom>
              <a:avLst/>
              <a:gdLst/>
              <a:ahLst/>
              <a:cxnLst/>
              <a:rect l="l" t="t" r="r" b="b"/>
              <a:pathLst>
                <a:path w="1893570" h="1893570">
                  <a:moveTo>
                    <a:pt x="0" y="1893041"/>
                  </a:moveTo>
                  <a:lnTo>
                    <a:pt x="1893040" y="0"/>
                  </a:lnTo>
                </a:path>
              </a:pathLst>
            </a:custGeom>
            <a:ln w="9525">
              <a:solidFill>
                <a:srgbClr val="878787"/>
              </a:solidFill>
            </a:ln>
          </p:spPr>
          <p:txBody>
            <a:bodyPr wrap="square" lIns="0" tIns="0" rIns="0" bIns="0" rtlCol="0"/>
            <a:lstStyle/>
            <a:p>
              <a:endParaRPr/>
            </a:p>
          </p:txBody>
        </p:sp>
        <p:sp>
          <p:nvSpPr>
            <p:cNvPr id="317" name="object 194">
              <a:extLst>
                <a:ext uri="{FF2B5EF4-FFF2-40B4-BE49-F238E27FC236}">
                  <a16:creationId xmlns:a16="http://schemas.microsoft.com/office/drawing/2014/main" id="{D8CF71A0-EDBC-EEBE-EB7D-99B1C987C8C1}"/>
                </a:ext>
              </a:extLst>
            </p:cNvPr>
            <p:cNvSpPr/>
            <p:nvPr/>
          </p:nvSpPr>
          <p:spPr>
            <a:xfrm>
              <a:off x="3272842" y="2408303"/>
              <a:ext cx="1778635" cy="1778635"/>
            </a:xfrm>
            <a:custGeom>
              <a:avLst/>
              <a:gdLst/>
              <a:ahLst/>
              <a:cxnLst/>
              <a:rect l="l" t="t" r="r" b="b"/>
              <a:pathLst>
                <a:path w="1778635" h="1778635">
                  <a:moveTo>
                    <a:pt x="0" y="1778346"/>
                  </a:moveTo>
                  <a:lnTo>
                    <a:pt x="1778345" y="0"/>
                  </a:lnTo>
                </a:path>
              </a:pathLst>
            </a:custGeom>
            <a:ln w="9525">
              <a:solidFill>
                <a:srgbClr val="878787"/>
              </a:solidFill>
            </a:ln>
          </p:spPr>
          <p:txBody>
            <a:bodyPr wrap="square" lIns="0" tIns="0" rIns="0" bIns="0" rtlCol="0"/>
            <a:lstStyle/>
            <a:p>
              <a:endParaRPr/>
            </a:p>
          </p:txBody>
        </p:sp>
        <p:sp>
          <p:nvSpPr>
            <p:cNvPr id="318" name="object 195">
              <a:extLst>
                <a:ext uri="{FF2B5EF4-FFF2-40B4-BE49-F238E27FC236}">
                  <a16:creationId xmlns:a16="http://schemas.microsoft.com/office/drawing/2014/main" id="{1B730A89-5C1F-DF46-BDDB-38CE3CE3EE2A}"/>
                </a:ext>
              </a:extLst>
            </p:cNvPr>
            <p:cNvSpPr/>
            <p:nvPr/>
          </p:nvSpPr>
          <p:spPr>
            <a:xfrm>
              <a:off x="3272842" y="2408303"/>
              <a:ext cx="1663700" cy="1663700"/>
            </a:xfrm>
            <a:custGeom>
              <a:avLst/>
              <a:gdLst/>
              <a:ahLst/>
              <a:cxnLst/>
              <a:rect l="l" t="t" r="r" b="b"/>
              <a:pathLst>
                <a:path w="1663700" h="1663700">
                  <a:moveTo>
                    <a:pt x="0" y="1663652"/>
                  </a:moveTo>
                  <a:lnTo>
                    <a:pt x="1663652" y="0"/>
                  </a:lnTo>
                </a:path>
              </a:pathLst>
            </a:custGeom>
            <a:ln w="9525">
              <a:solidFill>
                <a:srgbClr val="878787"/>
              </a:solidFill>
            </a:ln>
          </p:spPr>
          <p:txBody>
            <a:bodyPr wrap="square" lIns="0" tIns="0" rIns="0" bIns="0" rtlCol="0"/>
            <a:lstStyle/>
            <a:p>
              <a:endParaRPr/>
            </a:p>
          </p:txBody>
        </p:sp>
        <p:sp>
          <p:nvSpPr>
            <p:cNvPr id="319" name="object 196">
              <a:extLst>
                <a:ext uri="{FF2B5EF4-FFF2-40B4-BE49-F238E27FC236}">
                  <a16:creationId xmlns:a16="http://schemas.microsoft.com/office/drawing/2014/main" id="{AF7C5C5A-6FE8-D413-F94B-52E4797BD527}"/>
                </a:ext>
              </a:extLst>
            </p:cNvPr>
            <p:cNvSpPr/>
            <p:nvPr/>
          </p:nvSpPr>
          <p:spPr>
            <a:xfrm>
              <a:off x="3272842" y="2408303"/>
              <a:ext cx="1549400" cy="1549400"/>
            </a:xfrm>
            <a:custGeom>
              <a:avLst/>
              <a:gdLst/>
              <a:ahLst/>
              <a:cxnLst/>
              <a:rect l="l" t="t" r="r" b="b"/>
              <a:pathLst>
                <a:path w="1549400" h="1549400">
                  <a:moveTo>
                    <a:pt x="0" y="1548955"/>
                  </a:moveTo>
                  <a:lnTo>
                    <a:pt x="1548954" y="0"/>
                  </a:lnTo>
                </a:path>
              </a:pathLst>
            </a:custGeom>
            <a:ln w="9525">
              <a:solidFill>
                <a:srgbClr val="878787"/>
              </a:solidFill>
            </a:ln>
          </p:spPr>
          <p:txBody>
            <a:bodyPr wrap="square" lIns="0" tIns="0" rIns="0" bIns="0" rtlCol="0"/>
            <a:lstStyle/>
            <a:p>
              <a:endParaRPr/>
            </a:p>
          </p:txBody>
        </p:sp>
        <p:sp>
          <p:nvSpPr>
            <p:cNvPr id="320" name="object 197">
              <a:extLst>
                <a:ext uri="{FF2B5EF4-FFF2-40B4-BE49-F238E27FC236}">
                  <a16:creationId xmlns:a16="http://schemas.microsoft.com/office/drawing/2014/main" id="{C347401C-0A93-0042-FC23-B8D44267B974}"/>
                </a:ext>
              </a:extLst>
            </p:cNvPr>
            <p:cNvSpPr/>
            <p:nvPr/>
          </p:nvSpPr>
          <p:spPr>
            <a:xfrm>
              <a:off x="3272842" y="2408303"/>
              <a:ext cx="1434465" cy="1434465"/>
            </a:xfrm>
            <a:custGeom>
              <a:avLst/>
              <a:gdLst/>
              <a:ahLst/>
              <a:cxnLst/>
              <a:rect l="l" t="t" r="r" b="b"/>
              <a:pathLst>
                <a:path w="1434464" h="1434464">
                  <a:moveTo>
                    <a:pt x="0" y="1434261"/>
                  </a:moveTo>
                  <a:lnTo>
                    <a:pt x="1434260" y="0"/>
                  </a:lnTo>
                </a:path>
              </a:pathLst>
            </a:custGeom>
            <a:ln w="9525">
              <a:solidFill>
                <a:srgbClr val="878787"/>
              </a:solidFill>
            </a:ln>
          </p:spPr>
          <p:txBody>
            <a:bodyPr wrap="square" lIns="0" tIns="0" rIns="0" bIns="0" rtlCol="0"/>
            <a:lstStyle/>
            <a:p>
              <a:endParaRPr/>
            </a:p>
          </p:txBody>
        </p:sp>
        <p:sp>
          <p:nvSpPr>
            <p:cNvPr id="321" name="object 198">
              <a:extLst>
                <a:ext uri="{FF2B5EF4-FFF2-40B4-BE49-F238E27FC236}">
                  <a16:creationId xmlns:a16="http://schemas.microsoft.com/office/drawing/2014/main" id="{55F99C38-638C-E7C7-A845-DB7FB3B7B162}"/>
                </a:ext>
              </a:extLst>
            </p:cNvPr>
            <p:cNvSpPr/>
            <p:nvPr/>
          </p:nvSpPr>
          <p:spPr>
            <a:xfrm>
              <a:off x="3272842" y="2408303"/>
              <a:ext cx="1320165" cy="1320165"/>
            </a:xfrm>
            <a:custGeom>
              <a:avLst/>
              <a:gdLst/>
              <a:ahLst/>
              <a:cxnLst/>
              <a:rect l="l" t="t" r="r" b="b"/>
              <a:pathLst>
                <a:path w="1320164" h="1320164">
                  <a:moveTo>
                    <a:pt x="0" y="1319565"/>
                  </a:moveTo>
                  <a:lnTo>
                    <a:pt x="1319564" y="0"/>
                  </a:lnTo>
                </a:path>
              </a:pathLst>
            </a:custGeom>
            <a:ln w="9525">
              <a:solidFill>
                <a:srgbClr val="878787"/>
              </a:solidFill>
            </a:ln>
          </p:spPr>
          <p:txBody>
            <a:bodyPr wrap="square" lIns="0" tIns="0" rIns="0" bIns="0" rtlCol="0"/>
            <a:lstStyle/>
            <a:p>
              <a:endParaRPr/>
            </a:p>
          </p:txBody>
        </p:sp>
        <p:sp>
          <p:nvSpPr>
            <p:cNvPr id="322" name="object 199">
              <a:extLst>
                <a:ext uri="{FF2B5EF4-FFF2-40B4-BE49-F238E27FC236}">
                  <a16:creationId xmlns:a16="http://schemas.microsoft.com/office/drawing/2014/main" id="{2EF20CAB-8992-3EC8-5413-C80CD115AA89}"/>
                </a:ext>
              </a:extLst>
            </p:cNvPr>
            <p:cNvSpPr/>
            <p:nvPr/>
          </p:nvSpPr>
          <p:spPr>
            <a:xfrm>
              <a:off x="3272842" y="2408303"/>
              <a:ext cx="1205230" cy="1205230"/>
            </a:xfrm>
            <a:custGeom>
              <a:avLst/>
              <a:gdLst/>
              <a:ahLst/>
              <a:cxnLst/>
              <a:rect l="l" t="t" r="r" b="b"/>
              <a:pathLst>
                <a:path w="1205229" h="1205229">
                  <a:moveTo>
                    <a:pt x="0" y="1204871"/>
                  </a:moveTo>
                  <a:lnTo>
                    <a:pt x="1204870" y="0"/>
                  </a:lnTo>
                </a:path>
              </a:pathLst>
            </a:custGeom>
            <a:ln w="9525">
              <a:solidFill>
                <a:srgbClr val="878787"/>
              </a:solidFill>
            </a:ln>
          </p:spPr>
          <p:txBody>
            <a:bodyPr wrap="square" lIns="0" tIns="0" rIns="0" bIns="0" rtlCol="0"/>
            <a:lstStyle/>
            <a:p>
              <a:endParaRPr/>
            </a:p>
          </p:txBody>
        </p:sp>
        <p:sp>
          <p:nvSpPr>
            <p:cNvPr id="323" name="object 200">
              <a:extLst>
                <a:ext uri="{FF2B5EF4-FFF2-40B4-BE49-F238E27FC236}">
                  <a16:creationId xmlns:a16="http://schemas.microsoft.com/office/drawing/2014/main" id="{07C8C89A-0B54-1C92-4F48-8E5CFEE5EC7C}"/>
                </a:ext>
              </a:extLst>
            </p:cNvPr>
            <p:cNvSpPr/>
            <p:nvPr/>
          </p:nvSpPr>
          <p:spPr>
            <a:xfrm>
              <a:off x="3272842" y="2408303"/>
              <a:ext cx="1090295" cy="1090295"/>
            </a:xfrm>
            <a:custGeom>
              <a:avLst/>
              <a:gdLst/>
              <a:ahLst/>
              <a:cxnLst/>
              <a:rect l="l" t="t" r="r" b="b"/>
              <a:pathLst>
                <a:path w="1090295" h="1090295">
                  <a:moveTo>
                    <a:pt x="0" y="1090176"/>
                  </a:moveTo>
                  <a:lnTo>
                    <a:pt x="1090175" y="0"/>
                  </a:lnTo>
                </a:path>
              </a:pathLst>
            </a:custGeom>
            <a:ln w="9525">
              <a:solidFill>
                <a:srgbClr val="878787"/>
              </a:solidFill>
            </a:ln>
          </p:spPr>
          <p:txBody>
            <a:bodyPr wrap="square" lIns="0" tIns="0" rIns="0" bIns="0" rtlCol="0"/>
            <a:lstStyle/>
            <a:p>
              <a:endParaRPr/>
            </a:p>
          </p:txBody>
        </p:sp>
        <p:sp>
          <p:nvSpPr>
            <p:cNvPr id="324" name="object 201">
              <a:extLst>
                <a:ext uri="{FF2B5EF4-FFF2-40B4-BE49-F238E27FC236}">
                  <a16:creationId xmlns:a16="http://schemas.microsoft.com/office/drawing/2014/main" id="{356FAA5F-875B-B0FB-1512-A3A4AD0333A9}"/>
                </a:ext>
              </a:extLst>
            </p:cNvPr>
            <p:cNvSpPr/>
            <p:nvPr/>
          </p:nvSpPr>
          <p:spPr>
            <a:xfrm>
              <a:off x="3272842" y="2408303"/>
              <a:ext cx="975994" cy="975994"/>
            </a:xfrm>
            <a:custGeom>
              <a:avLst/>
              <a:gdLst/>
              <a:ahLst/>
              <a:cxnLst/>
              <a:rect l="l" t="t" r="r" b="b"/>
              <a:pathLst>
                <a:path w="975995" h="975995">
                  <a:moveTo>
                    <a:pt x="0" y="975482"/>
                  </a:moveTo>
                  <a:lnTo>
                    <a:pt x="975482" y="0"/>
                  </a:lnTo>
                </a:path>
              </a:pathLst>
            </a:custGeom>
            <a:ln w="9525">
              <a:solidFill>
                <a:srgbClr val="878787"/>
              </a:solidFill>
            </a:ln>
          </p:spPr>
          <p:txBody>
            <a:bodyPr wrap="square" lIns="0" tIns="0" rIns="0" bIns="0" rtlCol="0"/>
            <a:lstStyle/>
            <a:p>
              <a:endParaRPr/>
            </a:p>
          </p:txBody>
        </p:sp>
        <p:sp>
          <p:nvSpPr>
            <p:cNvPr id="325" name="object 202">
              <a:extLst>
                <a:ext uri="{FF2B5EF4-FFF2-40B4-BE49-F238E27FC236}">
                  <a16:creationId xmlns:a16="http://schemas.microsoft.com/office/drawing/2014/main" id="{425FCF92-8887-6B12-1288-F27B59597DD8}"/>
                </a:ext>
              </a:extLst>
            </p:cNvPr>
            <p:cNvSpPr/>
            <p:nvPr/>
          </p:nvSpPr>
          <p:spPr>
            <a:xfrm>
              <a:off x="3272842" y="2408303"/>
              <a:ext cx="861060" cy="861060"/>
            </a:xfrm>
            <a:custGeom>
              <a:avLst/>
              <a:gdLst/>
              <a:ahLst/>
              <a:cxnLst/>
              <a:rect l="l" t="t" r="r" b="b"/>
              <a:pathLst>
                <a:path w="861060" h="861060">
                  <a:moveTo>
                    <a:pt x="0" y="860790"/>
                  </a:moveTo>
                  <a:lnTo>
                    <a:pt x="860790" y="0"/>
                  </a:lnTo>
                </a:path>
              </a:pathLst>
            </a:custGeom>
            <a:ln w="9525">
              <a:solidFill>
                <a:srgbClr val="878787"/>
              </a:solidFill>
            </a:ln>
          </p:spPr>
          <p:txBody>
            <a:bodyPr wrap="square" lIns="0" tIns="0" rIns="0" bIns="0" rtlCol="0"/>
            <a:lstStyle/>
            <a:p>
              <a:endParaRPr/>
            </a:p>
          </p:txBody>
        </p:sp>
        <p:sp>
          <p:nvSpPr>
            <p:cNvPr id="326" name="object 203">
              <a:extLst>
                <a:ext uri="{FF2B5EF4-FFF2-40B4-BE49-F238E27FC236}">
                  <a16:creationId xmlns:a16="http://schemas.microsoft.com/office/drawing/2014/main" id="{8FDE9444-1BB6-F9B8-0D4C-E450268C9D63}"/>
                </a:ext>
              </a:extLst>
            </p:cNvPr>
            <p:cNvSpPr/>
            <p:nvPr/>
          </p:nvSpPr>
          <p:spPr>
            <a:xfrm>
              <a:off x="3272842" y="2408303"/>
              <a:ext cx="746125" cy="746125"/>
            </a:xfrm>
            <a:custGeom>
              <a:avLst/>
              <a:gdLst/>
              <a:ahLst/>
              <a:cxnLst/>
              <a:rect l="l" t="t" r="r" b="b"/>
              <a:pathLst>
                <a:path w="746125" h="746125">
                  <a:moveTo>
                    <a:pt x="0" y="746095"/>
                  </a:moveTo>
                  <a:lnTo>
                    <a:pt x="746095" y="0"/>
                  </a:lnTo>
                </a:path>
              </a:pathLst>
            </a:custGeom>
            <a:ln w="9525">
              <a:solidFill>
                <a:srgbClr val="878787"/>
              </a:solidFill>
            </a:ln>
          </p:spPr>
          <p:txBody>
            <a:bodyPr wrap="square" lIns="0" tIns="0" rIns="0" bIns="0" rtlCol="0"/>
            <a:lstStyle/>
            <a:p>
              <a:endParaRPr/>
            </a:p>
          </p:txBody>
        </p:sp>
        <p:sp>
          <p:nvSpPr>
            <p:cNvPr id="327" name="object 204">
              <a:extLst>
                <a:ext uri="{FF2B5EF4-FFF2-40B4-BE49-F238E27FC236}">
                  <a16:creationId xmlns:a16="http://schemas.microsoft.com/office/drawing/2014/main" id="{7BB73863-EAF2-2BC4-7C92-71F045CD0012}"/>
                </a:ext>
              </a:extLst>
            </p:cNvPr>
            <p:cNvSpPr/>
            <p:nvPr/>
          </p:nvSpPr>
          <p:spPr>
            <a:xfrm>
              <a:off x="3272842" y="2408303"/>
              <a:ext cx="631825" cy="631825"/>
            </a:xfrm>
            <a:custGeom>
              <a:avLst/>
              <a:gdLst/>
              <a:ahLst/>
              <a:cxnLst/>
              <a:rect l="l" t="t" r="r" b="b"/>
              <a:pathLst>
                <a:path w="631825" h="631825">
                  <a:moveTo>
                    <a:pt x="0" y="631397"/>
                  </a:moveTo>
                  <a:lnTo>
                    <a:pt x="631397" y="0"/>
                  </a:lnTo>
                </a:path>
              </a:pathLst>
            </a:custGeom>
            <a:ln w="9525">
              <a:solidFill>
                <a:srgbClr val="878787"/>
              </a:solidFill>
            </a:ln>
          </p:spPr>
          <p:txBody>
            <a:bodyPr wrap="square" lIns="0" tIns="0" rIns="0" bIns="0" rtlCol="0"/>
            <a:lstStyle/>
            <a:p>
              <a:endParaRPr/>
            </a:p>
          </p:txBody>
        </p:sp>
        <p:sp>
          <p:nvSpPr>
            <p:cNvPr id="328" name="object 205">
              <a:extLst>
                <a:ext uri="{FF2B5EF4-FFF2-40B4-BE49-F238E27FC236}">
                  <a16:creationId xmlns:a16="http://schemas.microsoft.com/office/drawing/2014/main" id="{751861FB-8BCA-6D80-4849-A6C87016222E}"/>
                </a:ext>
              </a:extLst>
            </p:cNvPr>
            <p:cNvSpPr/>
            <p:nvPr/>
          </p:nvSpPr>
          <p:spPr>
            <a:xfrm>
              <a:off x="3272842" y="2408303"/>
              <a:ext cx="516890" cy="516890"/>
            </a:xfrm>
            <a:custGeom>
              <a:avLst/>
              <a:gdLst/>
              <a:ahLst/>
              <a:cxnLst/>
              <a:rect l="l" t="t" r="r" b="b"/>
              <a:pathLst>
                <a:path w="516889" h="516889">
                  <a:moveTo>
                    <a:pt x="0" y="516702"/>
                  </a:moveTo>
                  <a:lnTo>
                    <a:pt x="516702" y="0"/>
                  </a:lnTo>
                </a:path>
              </a:pathLst>
            </a:custGeom>
            <a:ln w="9525">
              <a:solidFill>
                <a:srgbClr val="878787"/>
              </a:solidFill>
            </a:ln>
          </p:spPr>
          <p:txBody>
            <a:bodyPr wrap="square" lIns="0" tIns="0" rIns="0" bIns="0" rtlCol="0"/>
            <a:lstStyle/>
            <a:p>
              <a:endParaRPr/>
            </a:p>
          </p:txBody>
        </p:sp>
        <p:sp>
          <p:nvSpPr>
            <p:cNvPr id="329" name="object 206">
              <a:extLst>
                <a:ext uri="{FF2B5EF4-FFF2-40B4-BE49-F238E27FC236}">
                  <a16:creationId xmlns:a16="http://schemas.microsoft.com/office/drawing/2014/main" id="{A832F926-E09B-9802-CF44-1896DAC80D6D}"/>
                </a:ext>
              </a:extLst>
            </p:cNvPr>
            <p:cNvSpPr/>
            <p:nvPr/>
          </p:nvSpPr>
          <p:spPr>
            <a:xfrm>
              <a:off x="3272842" y="2408303"/>
              <a:ext cx="402590" cy="402590"/>
            </a:xfrm>
            <a:custGeom>
              <a:avLst/>
              <a:gdLst/>
              <a:ahLst/>
              <a:cxnLst/>
              <a:rect l="l" t="t" r="r" b="b"/>
              <a:pathLst>
                <a:path w="402589" h="402589">
                  <a:moveTo>
                    <a:pt x="0" y="402006"/>
                  </a:moveTo>
                  <a:lnTo>
                    <a:pt x="402006" y="0"/>
                  </a:lnTo>
                </a:path>
              </a:pathLst>
            </a:custGeom>
            <a:ln w="9525">
              <a:solidFill>
                <a:srgbClr val="878787"/>
              </a:solidFill>
            </a:ln>
          </p:spPr>
          <p:txBody>
            <a:bodyPr wrap="square" lIns="0" tIns="0" rIns="0" bIns="0" rtlCol="0"/>
            <a:lstStyle/>
            <a:p>
              <a:endParaRPr/>
            </a:p>
          </p:txBody>
        </p:sp>
        <p:sp>
          <p:nvSpPr>
            <p:cNvPr id="330" name="object 207">
              <a:extLst>
                <a:ext uri="{FF2B5EF4-FFF2-40B4-BE49-F238E27FC236}">
                  <a16:creationId xmlns:a16="http://schemas.microsoft.com/office/drawing/2014/main" id="{5A56A9E6-772B-C27B-FF91-E10E30E0A986}"/>
                </a:ext>
              </a:extLst>
            </p:cNvPr>
            <p:cNvSpPr/>
            <p:nvPr/>
          </p:nvSpPr>
          <p:spPr>
            <a:xfrm>
              <a:off x="3272842" y="2408303"/>
              <a:ext cx="287655" cy="287655"/>
            </a:xfrm>
            <a:custGeom>
              <a:avLst/>
              <a:gdLst/>
              <a:ahLst/>
              <a:cxnLst/>
              <a:rect l="l" t="t" r="r" b="b"/>
              <a:pathLst>
                <a:path w="287654" h="287655">
                  <a:moveTo>
                    <a:pt x="0" y="287314"/>
                  </a:moveTo>
                  <a:lnTo>
                    <a:pt x="287314" y="0"/>
                  </a:lnTo>
                </a:path>
              </a:pathLst>
            </a:custGeom>
            <a:ln w="9525">
              <a:solidFill>
                <a:srgbClr val="878787"/>
              </a:solidFill>
            </a:ln>
          </p:spPr>
          <p:txBody>
            <a:bodyPr wrap="square" lIns="0" tIns="0" rIns="0" bIns="0" rtlCol="0"/>
            <a:lstStyle/>
            <a:p>
              <a:endParaRPr/>
            </a:p>
          </p:txBody>
        </p:sp>
        <p:sp>
          <p:nvSpPr>
            <p:cNvPr id="331" name="object 208">
              <a:extLst>
                <a:ext uri="{FF2B5EF4-FFF2-40B4-BE49-F238E27FC236}">
                  <a16:creationId xmlns:a16="http://schemas.microsoft.com/office/drawing/2014/main" id="{4F97C4CB-6F97-B18D-A32B-BF44861FE360}"/>
                </a:ext>
              </a:extLst>
            </p:cNvPr>
            <p:cNvSpPr/>
            <p:nvPr/>
          </p:nvSpPr>
          <p:spPr>
            <a:xfrm>
              <a:off x="3272842" y="2408303"/>
              <a:ext cx="172720" cy="172720"/>
            </a:xfrm>
            <a:custGeom>
              <a:avLst/>
              <a:gdLst/>
              <a:ahLst/>
              <a:cxnLst/>
              <a:rect l="l" t="t" r="r" b="b"/>
              <a:pathLst>
                <a:path w="172720" h="172719">
                  <a:moveTo>
                    <a:pt x="0" y="172620"/>
                  </a:moveTo>
                  <a:lnTo>
                    <a:pt x="172620" y="0"/>
                  </a:lnTo>
                </a:path>
              </a:pathLst>
            </a:custGeom>
            <a:ln w="9525">
              <a:solidFill>
                <a:srgbClr val="878787"/>
              </a:solidFill>
            </a:ln>
          </p:spPr>
          <p:txBody>
            <a:bodyPr wrap="square" lIns="0" tIns="0" rIns="0" bIns="0" rtlCol="0"/>
            <a:lstStyle/>
            <a:p>
              <a:endParaRPr/>
            </a:p>
          </p:txBody>
        </p:sp>
        <p:sp>
          <p:nvSpPr>
            <p:cNvPr id="332" name="object 209">
              <a:extLst>
                <a:ext uri="{FF2B5EF4-FFF2-40B4-BE49-F238E27FC236}">
                  <a16:creationId xmlns:a16="http://schemas.microsoft.com/office/drawing/2014/main" id="{9F24D1F5-A779-A0EF-3B95-8C7567CA3DF7}"/>
                </a:ext>
              </a:extLst>
            </p:cNvPr>
            <p:cNvSpPr/>
            <p:nvPr/>
          </p:nvSpPr>
          <p:spPr>
            <a:xfrm>
              <a:off x="3272842" y="2408303"/>
              <a:ext cx="58419" cy="58419"/>
            </a:xfrm>
            <a:custGeom>
              <a:avLst/>
              <a:gdLst/>
              <a:ahLst/>
              <a:cxnLst/>
              <a:rect l="l" t="t" r="r" b="b"/>
              <a:pathLst>
                <a:path w="58420" h="58419">
                  <a:moveTo>
                    <a:pt x="0" y="57921"/>
                  </a:moveTo>
                  <a:lnTo>
                    <a:pt x="57921" y="0"/>
                  </a:lnTo>
                </a:path>
              </a:pathLst>
            </a:custGeom>
            <a:ln w="9525">
              <a:solidFill>
                <a:srgbClr val="878787"/>
              </a:solidFill>
            </a:ln>
          </p:spPr>
          <p:txBody>
            <a:bodyPr wrap="square" lIns="0" tIns="0" rIns="0" bIns="0" rtlCol="0"/>
            <a:lstStyle/>
            <a:p>
              <a:endParaRPr/>
            </a:p>
          </p:txBody>
        </p:sp>
      </p:grpSp>
      <p:pic>
        <p:nvPicPr>
          <p:cNvPr id="333" name="object 211">
            <a:extLst>
              <a:ext uri="{FF2B5EF4-FFF2-40B4-BE49-F238E27FC236}">
                <a16:creationId xmlns:a16="http://schemas.microsoft.com/office/drawing/2014/main" id="{2944DF54-27D3-8040-0CCC-D92994BB9615}"/>
              </a:ext>
            </a:extLst>
          </p:cNvPr>
          <p:cNvPicPr/>
          <p:nvPr/>
        </p:nvPicPr>
        <p:blipFill>
          <a:blip r:embed="rId3" cstate="print"/>
          <a:stretch>
            <a:fillRect/>
          </a:stretch>
        </p:blipFill>
        <p:spPr>
          <a:xfrm>
            <a:off x="-11195" y="1549241"/>
            <a:ext cx="3997695" cy="2240569"/>
          </a:xfrm>
          <a:prstGeom prst="rect">
            <a:avLst/>
          </a:prstGeom>
        </p:spPr>
      </p:pic>
      <p:sp>
        <p:nvSpPr>
          <p:cNvPr id="4" name="Oval 3">
            <a:extLst>
              <a:ext uri="{FF2B5EF4-FFF2-40B4-BE49-F238E27FC236}">
                <a16:creationId xmlns:a16="http://schemas.microsoft.com/office/drawing/2014/main" id="{841F9356-56C8-2312-E441-A32CC354C89D}"/>
              </a:ext>
            </a:extLst>
          </p:cNvPr>
          <p:cNvSpPr/>
          <p:nvPr/>
        </p:nvSpPr>
        <p:spPr>
          <a:xfrm>
            <a:off x="5814000" y="4111200"/>
            <a:ext cx="54000" cy="54000"/>
          </a:xfrm>
          <a:prstGeom prst="ellipse">
            <a:avLst/>
          </a:prstGeom>
          <a:solidFill>
            <a:srgbClr val="08356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de-DE"/>
          </a:p>
        </p:txBody>
      </p:sp>
      <p:pic>
        <p:nvPicPr>
          <p:cNvPr id="17" name="Grafik 16">
            <a:extLst>
              <a:ext uri="{FF2B5EF4-FFF2-40B4-BE49-F238E27FC236}">
                <a16:creationId xmlns:a16="http://schemas.microsoft.com/office/drawing/2014/main" id="{06B44171-DDBD-A207-60AB-7599A0BF4465}"/>
              </a:ext>
            </a:extLst>
          </p:cNvPr>
          <p:cNvPicPr>
            <a:picLocks noChangeAspect="1"/>
          </p:cNvPicPr>
          <p:nvPr/>
        </p:nvPicPr>
        <p:blipFill>
          <a:blip r:embed="rId4"/>
          <a:stretch>
            <a:fillRect/>
          </a:stretch>
        </p:blipFill>
        <p:spPr>
          <a:xfrm>
            <a:off x="4762627" y="1701421"/>
            <a:ext cx="120142" cy="191135"/>
          </a:xfrm>
          <a:prstGeom prst="rect">
            <a:avLst/>
          </a:prstGeom>
        </p:spPr>
      </p:pic>
      <p:pic>
        <p:nvPicPr>
          <p:cNvPr id="18" name="Grafik 17">
            <a:extLst>
              <a:ext uri="{FF2B5EF4-FFF2-40B4-BE49-F238E27FC236}">
                <a16:creationId xmlns:a16="http://schemas.microsoft.com/office/drawing/2014/main" id="{A4AF6E7E-0D98-EB93-4967-91D76BC56836}"/>
              </a:ext>
            </a:extLst>
          </p:cNvPr>
          <p:cNvPicPr>
            <a:picLocks noChangeAspect="1"/>
          </p:cNvPicPr>
          <p:nvPr/>
        </p:nvPicPr>
        <p:blipFill>
          <a:blip r:embed="rId5"/>
          <a:stretch>
            <a:fillRect/>
          </a:stretch>
        </p:blipFill>
        <p:spPr>
          <a:xfrm>
            <a:off x="4759897" y="2682377"/>
            <a:ext cx="125603" cy="196596"/>
          </a:xfrm>
          <a:prstGeom prst="rect">
            <a:avLst/>
          </a:prstGeom>
        </p:spPr>
      </p:pic>
      <p:pic>
        <p:nvPicPr>
          <p:cNvPr id="19" name="Grafik 18">
            <a:extLst>
              <a:ext uri="{FF2B5EF4-FFF2-40B4-BE49-F238E27FC236}">
                <a16:creationId xmlns:a16="http://schemas.microsoft.com/office/drawing/2014/main" id="{36B9A521-97A1-708B-EBF2-1EBCFB945F82}"/>
              </a:ext>
            </a:extLst>
          </p:cNvPr>
          <p:cNvPicPr>
            <a:picLocks noChangeAspect="1"/>
          </p:cNvPicPr>
          <p:nvPr/>
        </p:nvPicPr>
        <p:blipFill>
          <a:blip r:embed="rId6"/>
          <a:stretch>
            <a:fillRect/>
          </a:stretch>
        </p:blipFill>
        <p:spPr>
          <a:xfrm>
            <a:off x="4729861" y="2961595"/>
            <a:ext cx="185674" cy="131064"/>
          </a:xfrm>
          <a:prstGeom prst="rect">
            <a:avLst/>
          </a:prstGeom>
        </p:spPr>
      </p:pic>
      <p:pic>
        <p:nvPicPr>
          <p:cNvPr id="20" name="Grafik 19">
            <a:extLst>
              <a:ext uri="{FF2B5EF4-FFF2-40B4-BE49-F238E27FC236}">
                <a16:creationId xmlns:a16="http://schemas.microsoft.com/office/drawing/2014/main" id="{65617641-F955-4130-186F-CD31CFDA934F}"/>
              </a:ext>
            </a:extLst>
          </p:cNvPr>
          <p:cNvPicPr>
            <a:picLocks noChangeAspect="1"/>
          </p:cNvPicPr>
          <p:nvPr/>
        </p:nvPicPr>
        <p:blipFill>
          <a:blip r:embed="rId7"/>
          <a:stretch>
            <a:fillRect/>
          </a:stretch>
        </p:blipFill>
        <p:spPr>
          <a:xfrm>
            <a:off x="4724400" y="3392441"/>
            <a:ext cx="196596" cy="196596"/>
          </a:xfrm>
          <a:prstGeom prst="rect">
            <a:avLst/>
          </a:prstGeom>
        </p:spPr>
      </p:pic>
    </p:spTree>
    <p:extLst>
      <p:ext uri="{BB962C8B-B14F-4D97-AF65-F5344CB8AC3E}">
        <p14:creationId xmlns:p14="http://schemas.microsoft.com/office/powerpoint/2010/main" val="117896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DF45A-F220-0C35-81AA-E8D132A5995E}"/>
              </a:ext>
            </a:extLst>
          </p:cNvPr>
          <p:cNvSpPr>
            <a:spLocks noGrp="1"/>
          </p:cNvSpPr>
          <p:nvPr>
            <p:ph type="title"/>
          </p:nvPr>
        </p:nvSpPr>
        <p:spPr/>
        <p:txBody>
          <a:bodyPr/>
          <a:lstStyle/>
          <a:p>
            <a:r>
              <a:rPr lang="de-DE" spc="10" dirty="0">
                <a:solidFill>
                  <a:srgbClr val="083566"/>
                </a:solidFill>
                <a:latin typeface="Arial" panose="020B0604020202020204" pitchFamily="34" charset="0"/>
                <a:cs typeface="Arial" panose="020B0604020202020204" pitchFamily="34" charset="0"/>
              </a:rPr>
              <a:t>RELOCATION SERVICE</a:t>
            </a:r>
          </a:p>
        </p:txBody>
      </p:sp>
      <p:sp>
        <p:nvSpPr>
          <p:cNvPr id="3" name="object 110">
            <a:extLst>
              <a:ext uri="{FF2B5EF4-FFF2-40B4-BE49-F238E27FC236}">
                <a16:creationId xmlns:a16="http://schemas.microsoft.com/office/drawing/2014/main" id="{7A2D2687-F1FD-7CC5-C668-291DF7B26BC8}"/>
              </a:ext>
            </a:extLst>
          </p:cNvPr>
          <p:cNvSpPr/>
          <p:nvPr/>
        </p:nvSpPr>
        <p:spPr>
          <a:xfrm>
            <a:off x="321" y="4011451"/>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DFEAF8"/>
          </a:solidFill>
        </p:spPr>
        <p:txBody>
          <a:bodyPr wrap="square" lIns="0" tIns="0" rIns="0" bIns="0" rtlCol="0"/>
          <a:lstStyle/>
          <a:p>
            <a:endParaRPr/>
          </a:p>
        </p:txBody>
      </p:sp>
      <p:sp>
        <p:nvSpPr>
          <p:cNvPr id="4" name="object 111">
            <a:extLst>
              <a:ext uri="{FF2B5EF4-FFF2-40B4-BE49-F238E27FC236}">
                <a16:creationId xmlns:a16="http://schemas.microsoft.com/office/drawing/2014/main" id="{B25B43F1-BAF9-1FF3-DDF5-2FE2AE080F50}"/>
              </a:ext>
            </a:extLst>
          </p:cNvPr>
          <p:cNvSpPr txBox="1"/>
          <p:nvPr/>
        </p:nvSpPr>
        <p:spPr>
          <a:xfrm>
            <a:off x="368848" y="4220630"/>
            <a:ext cx="1801087" cy="401956"/>
          </a:xfrm>
          <a:prstGeom prst="rect">
            <a:avLst/>
          </a:prstGeom>
        </p:spPr>
        <p:txBody>
          <a:bodyPr vert="horz" wrap="square" lIns="0" tIns="7798" rIns="0" bIns="0" rtlCol="0">
            <a:spAutoFit/>
          </a:bodyPr>
          <a:lstStyle/>
          <a:p>
            <a:pPr>
              <a:lnSpc>
                <a:spcPts val="1600"/>
              </a:lnSpc>
            </a:pPr>
            <a:r>
              <a:rPr sz="1200" spc="10" dirty="0">
                <a:solidFill>
                  <a:srgbClr val="083566"/>
                </a:solidFill>
                <a:latin typeface="Arial" panose="020B0604020202020204" pitchFamily="34" charset="0"/>
                <a:cs typeface="Arial" panose="020B0604020202020204" pitchFamily="34" charset="0"/>
              </a:rPr>
              <a:t>VOR DER ENTSENDUNG</a:t>
            </a:r>
          </a:p>
        </p:txBody>
      </p:sp>
      <p:sp>
        <p:nvSpPr>
          <p:cNvPr id="5" name="object 112">
            <a:extLst>
              <a:ext uri="{FF2B5EF4-FFF2-40B4-BE49-F238E27FC236}">
                <a16:creationId xmlns:a16="http://schemas.microsoft.com/office/drawing/2014/main" id="{6DB97347-EA1A-2CC9-E531-D2253940B654}"/>
              </a:ext>
            </a:extLst>
          </p:cNvPr>
          <p:cNvSpPr txBox="1"/>
          <p:nvPr/>
        </p:nvSpPr>
        <p:spPr>
          <a:xfrm>
            <a:off x="3015699" y="4228402"/>
            <a:ext cx="2294966" cy="196772"/>
          </a:xfrm>
          <a:prstGeom prst="rect">
            <a:avLst/>
          </a:prstGeom>
        </p:spPr>
        <p:txBody>
          <a:bodyPr vert="horz" wrap="square" lIns="0" tIns="7798" rIns="0" bIns="0" rtlCol="0">
            <a:spAutoFit/>
          </a:bodyPr>
          <a:lstStyle/>
          <a:p>
            <a:pPr marL="5776">
              <a:lnSpc>
                <a:spcPts val="1600"/>
              </a:lnSpc>
              <a:spcBef>
                <a:spcPts val="61"/>
              </a:spcBef>
            </a:pPr>
            <a:r>
              <a:rPr sz="1200" spc="10" dirty="0">
                <a:solidFill>
                  <a:srgbClr val="083566"/>
                </a:solidFill>
                <a:latin typeface="Arial" panose="020B0604020202020204" pitchFamily="34" charset="0"/>
                <a:cs typeface="Arial" panose="020B0604020202020204" pitchFamily="34" charset="0"/>
              </a:rPr>
              <a:t>WÄHREND DER ENTSENDUNG</a:t>
            </a:r>
          </a:p>
        </p:txBody>
      </p:sp>
      <p:sp>
        <p:nvSpPr>
          <p:cNvPr id="6" name="object 113">
            <a:extLst>
              <a:ext uri="{FF2B5EF4-FFF2-40B4-BE49-F238E27FC236}">
                <a16:creationId xmlns:a16="http://schemas.microsoft.com/office/drawing/2014/main" id="{DE5946D9-0C9C-9500-3B31-F7C09C63DE99}"/>
              </a:ext>
            </a:extLst>
          </p:cNvPr>
          <p:cNvSpPr txBox="1"/>
          <p:nvPr/>
        </p:nvSpPr>
        <p:spPr>
          <a:xfrm>
            <a:off x="6338395" y="4220630"/>
            <a:ext cx="1967395" cy="195233"/>
          </a:xfrm>
          <a:prstGeom prst="rect">
            <a:avLst/>
          </a:prstGeom>
        </p:spPr>
        <p:txBody>
          <a:bodyPr vert="horz" wrap="square" lIns="0" tIns="7798" rIns="0" bIns="0" rtlCol="0">
            <a:spAutoFit/>
          </a:bodyPr>
          <a:lstStyle/>
          <a:p>
            <a:pPr marL="5776">
              <a:lnSpc>
                <a:spcPts val="1600"/>
              </a:lnSpc>
              <a:spcBef>
                <a:spcPts val="61"/>
              </a:spcBef>
            </a:pPr>
            <a:r>
              <a:rPr lang="de-DE" sz="1200" spc="10" dirty="0">
                <a:solidFill>
                  <a:srgbClr val="083566"/>
                </a:solidFill>
                <a:latin typeface="Arial" panose="020B0604020202020204" pitchFamily="34" charset="0"/>
                <a:cs typeface="Arial" panose="020B0604020202020204" pitchFamily="34" charset="0"/>
              </a:rPr>
              <a:t>NACH DER ENTSENDUNG</a:t>
            </a:r>
          </a:p>
        </p:txBody>
      </p:sp>
      <p:grpSp>
        <p:nvGrpSpPr>
          <p:cNvPr id="7" name="object 114">
            <a:extLst>
              <a:ext uri="{FF2B5EF4-FFF2-40B4-BE49-F238E27FC236}">
                <a16:creationId xmlns:a16="http://schemas.microsoft.com/office/drawing/2014/main" id="{78F01E22-DAA6-1212-099B-64CEA17BB104}"/>
              </a:ext>
            </a:extLst>
          </p:cNvPr>
          <p:cNvGrpSpPr/>
          <p:nvPr/>
        </p:nvGrpSpPr>
        <p:grpSpPr>
          <a:xfrm>
            <a:off x="2421417" y="4012569"/>
            <a:ext cx="3394248" cy="488647"/>
            <a:chOff x="5323421" y="8822697"/>
            <a:chExt cx="7463155" cy="1074420"/>
          </a:xfrm>
        </p:grpSpPr>
        <p:sp>
          <p:nvSpPr>
            <p:cNvPr id="8" name="object 115">
              <a:extLst>
                <a:ext uri="{FF2B5EF4-FFF2-40B4-BE49-F238E27FC236}">
                  <a16:creationId xmlns:a16="http://schemas.microsoft.com/office/drawing/2014/main" id="{C48FF670-9E26-22BD-3E63-ACD5E4501E39}"/>
                </a:ext>
              </a:extLst>
            </p:cNvPr>
            <p:cNvSpPr/>
            <p:nvPr/>
          </p:nvSpPr>
          <p:spPr>
            <a:xfrm>
              <a:off x="5326248" y="882269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16">
              <a:extLst>
                <a:ext uri="{FF2B5EF4-FFF2-40B4-BE49-F238E27FC236}">
                  <a16:creationId xmlns:a16="http://schemas.microsoft.com/office/drawing/2014/main" id="{398011C7-D425-E667-767A-12CE13EA98AD}"/>
                </a:ext>
              </a:extLst>
            </p:cNvPr>
            <p:cNvSpPr/>
            <p:nvPr/>
          </p:nvSpPr>
          <p:spPr>
            <a:xfrm>
              <a:off x="12783562" y="882269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17">
            <a:extLst>
              <a:ext uri="{FF2B5EF4-FFF2-40B4-BE49-F238E27FC236}">
                <a16:creationId xmlns:a16="http://schemas.microsoft.com/office/drawing/2014/main" id="{A80416B7-976F-9392-550D-B1C7C9A053B8}"/>
              </a:ext>
            </a:extLst>
          </p:cNvPr>
          <p:cNvSpPr txBox="1"/>
          <p:nvPr/>
        </p:nvSpPr>
        <p:spPr>
          <a:xfrm>
            <a:off x="2169942" y="4544952"/>
            <a:ext cx="499044" cy="196772"/>
          </a:xfrm>
          <a:prstGeom prst="rect">
            <a:avLst/>
          </a:prstGeom>
        </p:spPr>
        <p:txBody>
          <a:bodyPr vert="horz" wrap="square" lIns="0" tIns="7798" rIns="0" bIns="0" rtlCol="0">
            <a:spAutoFit/>
          </a:bodyPr>
          <a:lstStyle/>
          <a:p>
            <a:pPr marL="5776">
              <a:lnSpc>
                <a:spcPts val="1600"/>
              </a:lnSpc>
              <a:spcBef>
                <a:spcPts val="61"/>
              </a:spcBef>
            </a:pPr>
            <a:r>
              <a:rPr sz="1200" spc="10" dirty="0">
                <a:solidFill>
                  <a:srgbClr val="083566"/>
                </a:solidFill>
                <a:latin typeface="Arial" panose="020B0604020202020204" pitchFamily="34" charset="0"/>
                <a:cs typeface="Arial" panose="020B0604020202020204" pitchFamily="34" charset="0"/>
              </a:rPr>
              <a:t>Umzug</a:t>
            </a:r>
          </a:p>
        </p:txBody>
      </p:sp>
      <p:sp>
        <p:nvSpPr>
          <p:cNvPr id="11" name="object 118">
            <a:extLst>
              <a:ext uri="{FF2B5EF4-FFF2-40B4-BE49-F238E27FC236}">
                <a16:creationId xmlns:a16="http://schemas.microsoft.com/office/drawing/2014/main" id="{73923B76-2B8E-B432-C38E-65A53770603A}"/>
              </a:ext>
            </a:extLst>
          </p:cNvPr>
          <p:cNvSpPr txBox="1"/>
          <p:nvPr/>
        </p:nvSpPr>
        <p:spPr>
          <a:xfrm>
            <a:off x="5561534" y="4544952"/>
            <a:ext cx="499044" cy="196772"/>
          </a:xfrm>
          <a:prstGeom prst="rect">
            <a:avLst/>
          </a:prstGeom>
        </p:spPr>
        <p:txBody>
          <a:bodyPr vert="horz" wrap="square" lIns="0" tIns="7798" rIns="0" bIns="0" rtlCol="0">
            <a:spAutoFit/>
          </a:bodyPr>
          <a:lstStyle/>
          <a:p>
            <a:pPr marL="5776">
              <a:lnSpc>
                <a:spcPts val="1600"/>
              </a:lnSpc>
              <a:spcBef>
                <a:spcPts val="61"/>
              </a:spcBef>
            </a:pPr>
            <a:r>
              <a:rPr sz="1200" spc="10" dirty="0">
                <a:solidFill>
                  <a:srgbClr val="083566"/>
                </a:solidFill>
                <a:latin typeface="Arial" panose="020B0604020202020204" pitchFamily="34" charset="0"/>
                <a:cs typeface="Arial" panose="020B0604020202020204" pitchFamily="34" charset="0"/>
              </a:rPr>
              <a:t>Umzug</a:t>
            </a:r>
          </a:p>
        </p:txBody>
      </p:sp>
      <p:sp>
        <p:nvSpPr>
          <p:cNvPr id="12" name="object 119">
            <a:extLst>
              <a:ext uri="{FF2B5EF4-FFF2-40B4-BE49-F238E27FC236}">
                <a16:creationId xmlns:a16="http://schemas.microsoft.com/office/drawing/2014/main" id="{D63825C3-0177-3845-29E4-D04245082C6A}"/>
              </a:ext>
            </a:extLst>
          </p:cNvPr>
          <p:cNvSpPr/>
          <p:nvPr/>
        </p:nvSpPr>
        <p:spPr>
          <a:xfrm>
            <a:off x="3771956" y="1164078"/>
            <a:ext cx="5192018" cy="2376811"/>
          </a:xfrm>
          <a:custGeom>
            <a:avLst/>
            <a:gdLst/>
            <a:ahLst/>
            <a:cxnLst/>
            <a:rect l="l" t="t" r="r" b="b"/>
            <a:pathLst>
              <a:path w="11416030" h="5226050">
                <a:moveTo>
                  <a:pt x="11415411" y="0"/>
                </a:moveTo>
                <a:lnTo>
                  <a:pt x="0" y="0"/>
                </a:lnTo>
                <a:lnTo>
                  <a:pt x="0" y="5225872"/>
                </a:lnTo>
                <a:lnTo>
                  <a:pt x="11415411" y="5225872"/>
                </a:lnTo>
                <a:lnTo>
                  <a:pt x="11415411" y="0"/>
                </a:lnTo>
                <a:close/>
              </a:path>
            </a:pathLst>
          </a:custGeom>
          <a:solidFill>
            <a:srgbClr val="FFFFFF"/>
          </a:solidFill>
        </p:spPr>
        <p:txBody>
          <a:bodyPr wrap="square" lIns="0" tIns="0" rIns="0" bIns="0" rtlCol="0"/>
          <a:lstStyle/>
          <a:p>
            <a:endParaRPr/>
          </a:p>
        </p:txBody>
      </p:sp>
      <p:sp>
        <p:nvSpPr>
          <p:cNvPr id="13" name="object 120">
            <a:extLst>
              <a:ext uri="{FF2B5EF4-FFF2-40B4-BE49-F238E27FC236}">
                <a16:creationId xmlns:a16="http://schemas.microsoft.com/office/drawing/2014/main" id="{C7E73BF7-0E41-3D26-F939-0A1FF0DC54ED}"/>
              </a:ext>
            </a:extLst>
          </p:cNvPr>
          <p:cNvSpPr txBox="1"/>
          <p:nvPr/>
        </p:nvSpPr>
        <p:spPr>
          <a:xfrm>
            <a:off x="354520" y="2802503"/>
            <a:ext cx="2940257" cy="324830"/>
          </a:xfrm>
          <a:prstGeom prst="rect">
            <a:avLst/>
          </a:prstGeom>
        </p:spPr>
        <p:txBody>
          <a:bodyPr vert="horz" wrap="square" lIns="0" tIns="5776" rIns="0" bIns="0" rtlCol="0">
            <a:spAutoFit/>
          </a:bodyPr>
          <a:lstStyle/>
          <a:p>
            <a:pPr marR="2310">
              <a:lnSpc>
                <a:spcPts val="1300"/>
              </a:lnSpc>
            </a:pPr>
            <a:r>
              <a:rPr sz="1000" spc="10" dirty="0">
                <a:latin typeface="Arial" panose="020B0604020202020204" pitchFamily="34" charset="0"/>
                <a:cs typeface="Arial" panose="020B0604020202020204" pitchFamily="34" charset="0"/>
              </a:rPr>
              <a:t>Wir begleiten Sie und Ihre Mitarbeiter gerne in allen Phasen mit passenden Services.</a:t>
            </a:r>
          </a:p>
        </p:txBody>
      </p:sp>
      <p:sp>
        <p:nvSpPr>
          <p:cNvPr id="14" name="object 121">
            <a:extLst>
              <a:ext uri="{FF2B5EF4-FFF2-40B4-BE49-F238E27FC236}">
                <a16:creationId xmlns:a16="http://schemas.microsoft.com/office/drawing/2014/main" id="{C3B673B8-5399-F0E5-080A-096596C0B2C5}"/>
              </a:ext>
            </a:extLst>
          </p:cNvPr>
          <p:cNvSpPr txBox="1"/>
          <p:nvPr/>
        </p:nvSpPr>
        <p:spPr>
          <a:xfrm>
            <a:off x="354520" y="3297769"/>
            <a:ext cx="2854195" cy="324830"/>
          </a:xfrm>
          <a:prstGeom prst="rect">
            <a:avLst/>
          </a:prstGeom>
        </p:spPr>
        <p:txBody>
          <a:bodyPr vert="horz" wrap="square" lIns="0" tIns="5776" rIns="0" bIns="0" rtlCol="0">
            <a:spAutoFit/>
          </a:bodyPr>
          <a:lstStyle/>
          <a:p>
            <a:pPr marL="5776" marR="2310">
              <a:lnSpc>
                <a:spcPts val="1300"/>
              </a:lnSpc>
              <a:spcBef>
                <a:spcPts val="45"/>
              </a:spcBef>
            </a:pPr>
            <a:r>
              <a:rPr sz="1000" spc="10" dirty="0">
                <a:latin typeface="Arial" panose="020B0604020202020204" pitchFamily="34" charset="0"/>
                <a:cs typeface="Arial" panose="020B0604020202020204" pitchFamily="34" charset="0"/>
              </a:rPr>
              <a:t>Dabei können Sie frei wählen, welche Services zu Ihnen und Ihrem Mitarbeiter passen.</a:t>
            </a:r>
          </a:p>
        </p:txBody>
      </p:sp>
      <p:sp>
        <p:nvSpPr>
          <p:cNvPr id="15" name="object 122">
            <a:extLst>
              <a:ext uri="{FF2B5EF4-FFF2-40B4-BE49-F238E27FC236}">
                <a16:creationId xmlns:a16="http://schemas.microsoft.com/office/drawing/2014/main" id="{A7164179-E1AA-26E8-AB8C-03008548BD9B}"/>
              </a:ext>
            </a:extLst>
          </p:cNvPr>
          <p:cNvSpPr txBox="1"/>
          <p:nvPr/>
        </p:nvSpPr>
        <p:spPr>
          <a:xfrm>
            <a:off x="354520" y="1598348"/>
            <a:ext cx="2236280"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1 | vor der Entsendung</a:t>
            </a:r>
          </a:p>
        </p:txBody>
      </p:sp>
      <p:sp>
        <p:nvSpPr>
          <p:cNvPr id="16" name="object 123">
            <a:extLst>
              <a:ext uri="{FF2B5EF4-FFF2-40B4-BE49-F238E27FC236}">
                <a16:creationId xmlns:a16="http://schemas.microsoft.com/office/drawing/2014/main" id="{187CD883-C904-4925-C64B-5A66573B5D37}"/>
              </a:ext>
            </a:extLst>
          </p:cNvPr>
          <p:cNvSpPr txBox="1"/>
          <p:nvPr/>
        </p:nvSpPr>
        <p:spPr>
          <a:xfrm>
            <a:off x="811687" y="2004771"/>
            <a:ext cx="1969028"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2 | während der Entsendung</a:t>
            </a:r>
          </a:p>
        </p:txBody>
      </p:sp>
      <p:sp>
        <p:nvSpPr>
          <p:cNvPr id="17" name="object 124">
            <a:extLst>
              <a:ext uri="{FF2B5EF4-FFF2-40B4-BE49-F238E27FC236}">
                <a16:creationId xmlns:a16="http://schemas.microsoft.com/office/drawing/2014/main" id="{14EB3754-E02A-A00A-522E-167D6F52BA3C}"/>
              </a:ext>
            </a:extLst>
          </p:cNvPr>
          <p:cNvSpPr txBox="1"/>
          <p:nvPr/>
        </p:nvSpPr>
        <p:spPr>
          <a:xfrm>
            <a:off x="1268856" y="2411193"/>
            <a:ext cx="1711131"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3 | nach der Entsendung</a:t>
            </a:r>
          </a:p>
        </p:txBody>
      </p:sp>
      <p:sp>
        <p:nvSpPr>
          <p:cNvPr id="18" name="object 125">
            <a:extLst>
              <a:ext uri="{FF2B5EF4-FFF2-40B4-BE49-F238E27FC236}">
                <a16:creationId xmlns:a16="http://schemas.microsoft.com/office/drawing/2014/main" id="{6C72FDCE-EDDC-3891-B974-76BA0ED6A414}"/>
              </a:ext>
            </a:extLst>
          </p:cNvPr>
          <p:cNvSpPr txBox="1"/>
          <p:nvPr/>
        </p:nvSpPr>
        <p:spPr>
          <a:xfrm>
            <a:off x="3771956" y="1164078"/>
            <a:ext cx="5192018" cy="2136241"/>
          </a:xfrm>
          <a:prstGeom prst="rect">
            <a:avLst/>
          </a:prstGeom>
        </p:spPr>
        <p:txBody>
          <a:bodyPr vert="horz" wrap="square" lIns="0" tIns="109743" rIns="0" bIns="0" rtlCol="0">
            <a:spAutoFit/>
          </a:bodyPr>
          <a:lstStyle/>
          <a:p>
            <a:pPr marL="228439">
              <a:spcBef>
                <a:spcPts val="864"/>
              </a:spcBef>
            </a:pPr>
            <a:r>
              <a:rPr sz="2001" spc="10" dirty="0">
                <a:solidFill>
                  <a:srgbClr val="083566"/>
                </a:solidFill>
                <a:latin typeface="Arial" panose="020B0604020202020204" pitchFamily="34" charset="0"/>
                <a:cs typeface="Arial" panose="020B0604020202020204" pitchFamily="34" charset="0"/>
              </a:rPr>
              <a:t>SEGMENTE</a:t>
            </a:r>
          </a:p>
          <a:p>
            <a:pPr marL="531677">
              <a:spcBef>
                <a:spcPts val="1719"/>
              </a:spcBef>
            </a:pPr>
            <a:r>
              <a:rPr sz="1200" spc="10" dirty="0">
                <a:solidFill>
                  <a:srgbClr val="8A0F0C"/>
                </a:solidFill>
                <a:latin typeface="Arial" panose="020B0604020202020204" pitchFamily="34" charset="0"/>
                <a:cs typeface="Arial" panose="020B0604020202020204" pitchFamily="34" charset="0"/>
              </a:rPr>
              <a:t>Visa &amp; Immigration </a:t>
            </a:r>
            <a:r>
              <a:rPr sz="800" spc="10" dirty="0">
                <a:solidFill>
                  <a:srgbClr val="8A0F0C"/>
                </a:solidFill>
                <a:latin typeface="Arial" panose="020B0604020202020204" pitchFamily="34" charset="0"/>
                <a:cs typeface="Arial" panose="020B0604020202020204" pitchFamily="34" charset="0"/>
              </a:rPr>
              <a:t>= Hilfe für Aufenthaltsgenehmigung und Arbeitsgenehmigung</a:t>
            </a:r>
            <a:endParaRPr sz="800" spc="10" dirty="0">
              <a:latin typeface="Arial" panose="020B0604020202020204" pitchFamily="34" charset="0"/>
              <a:cs typeface="Arial" panose="020B0604020202020204" pitchFamily="34" charset="0"/>
            </a:endParaRPr>
          </a:p>
          <a:p>
            <a:pPr marL="531677">
              <a:spcBef>
                <a:spcPts val="1248"/>
              </a:spcBef>
            </a:pPr>
            <a:r>
              <a:rPr sz="1200" spc="10" dirty="0">
                <a:solidFill>
                  <a:srgbClr val="0058A2"/>
                </a:solidFill>
                <a:latin typeface="Arial" panose="020B0604020202020204" pitchFamily="34" charset="0"/>
                <a:cs typeface="Arial" panose="020B0604020202020204" pitchFamily="34" charset="0"/>
              </a:rPr>
              <a:t>Departure Services </a:t>
            </a:r>
            <a:r>
              <a:rPr sz="800" spc="10" dirty="0">
                <a:solidFill>
                  <a:srgbClr val="0058A2"/>
                </a:solidFill>
                <a:latin typeface="Arial" panose="020B0604020202020204" pitchFamily="34" charset="0"/>
                <a:cs typeface="Arial" panose="020B0604020202020204" pitchFamily="34" charset="0"/>
              </a:rPr>
              <a:t>= Hilfe bei Auszug und dem Stoppen laufender Kosten (Verträge)</a:t>
            </a:r>
            <a:endParaRPr sz="800" spc="10" dirty="0">
              <a:latin typeface="Arial" panose="020B0604020202020204" pitchFamily="34" charset="0"/>
              <a:cs typeface="Arial" panose="020B0604020202020204" pitchFamily="34" charset="0"/>
            </a:endParaRPr>
          </a:p>
          <a:p>
            <a:pPr marL="531677" marR="1024944">
              <a:lnSpc>
                <a:spcPct val="187900"/>
              </a:lnSpc>
              <a:tabLst>
                <a:tab pos="2092342" algn="l"/>
              </a:tabLst>
            </a:pPr>
            <a:r>
              <a:rPr sz="1200" spc="10" dirty="0">
                <a:solidFill>
                  <a:srgbClr val="517117"/>
                </a:solidFill>
                <a:latin typeface="Arial" panose="020B0604020202020204" pitchFamily="34" charset="0"/>
                <a:cs typeface="Arial" panose="020B0604020202020204" pitchFamily="34" charset="0"/>
              </a:rPr>
              <a:t>Destination Services</a:t>
            </a:r>
            <a:r>
              <a:rPr sz="1182" spc="10" dirty="0">
                <a:solidFill>
                  <a:srgbClr val="517117"/>
                </a:solidFill>
                <a:latin typeface="Arial" panose="020B0604020202020204" pitchFamily="34" charset="0"/>
                <a:cs typeface="Arial" panose="020B0604020202020204" pitchFamily="34" charset="0"/>
              </a:rPr>
              <a:t>	</a:t>
            </a:r>
            <a:r>
              <a:rPr sz="800" spc="10" dirty="0">
                <a:solidFill>
                  <a:srgbClr val="517117"/>
                </a:solidFill>
                <a:latin typeface="Arial" panose="020B0604020202020204" pitchFamily="34" charset="0"/>
                <a:cs typeface="Arial" panose="020B0604020202020204" pitchFamily="34" charset="0"/>
              </a:rPr>
              <a:t>= Services, die im Zielland erbracht werden </a:t>
            </a:r>
            <a:r>
              <a:rPr sz="1200" spc="10" dirty="0">
                <a:solidFill>
                  <a:srgbClr val="96610C"/>
                </a:solidFill>
                <a:latin typeface="Arial" panose="020B0604020202020204" pitchFamily="34" charset="0"/>
                <a:cs typeface="Arial" panose="020B0604020202020204" pitchFamily="34" charset="0"/>
              </a:rPr>
              <a:t>Finance Services </a:t>
            </a:r>
            <a:r>
              <a:rPr sz="800" spc="10" dirty="0">
                <a:solidFill>
                  <a:srgbClr val="96610C"/>
                </a:solidFill>
                <a:latin typeface="Arial" panose="020B0604020202020204" pitchFamily="34" charset="0"/>
                <a:cs typeface="Arial" panose="020B0604020202020204" pitchFamily="34" charset="0"/>
              </a:rPr>
              <a:t>= Services rund um die Abwicklung der Kosten </a:t>
            </a:r>
            <a:r>
              <a:rPr sz="1200" spc="10" dirty="0">
                <a:solidFill>
                  <a:srgbClr val="8C8F90"/>
                </a:solidFill>
                <a:latin typeface="Arial" panose="020B0604020202020204" pitchFamily="34" charset="0"/>
                <a:cs typeface="Arial" panose="020B0604020202020204" pitchFamily="34" charset="0"/>
              </a:rPr>
              <a:t>Sonstige Services </a:t>
            </a:r>
            <a:r>
              <a:rPr sz="800" spc="10" dirty="0">
                <a:solidFill>
                  <a:srgbClr val="8C8F90"/>
                </a:solidFill>
                <a:latin typeface="Arial" panose="020B0604020202020204" pitchFamily="34" charset="0"/>
                <a:cs typeface="Arial" panose="020B0604020202020204" pitchFamily="34" charset="0"/>
              </a:rPr>
              <a:t>= Weitere unterstützende Services</a:t>
            </a:r>
            <a:endParaRPr sz="800" spc="10" dirty="0">
              <a:latin typeface="Arial" panose="020B0604020202020204" pitchFamily="34" charset="0"/>
              <a:cs typeface="Arial" panose="020B0604020202020204" pitchFamily="34" charset="0"/>
            </a:endParaRPr>
          </a:p>
        </p:txBody>
      </p:sp>
      <p:sp>
        <p:nvSpPr>
          <p:cNvPr id="20" name="object 127">
            <a:extLst>
              <a:ext uri="{FF2B5EF4-FFF2-40B4-BE49-F238E27FC236}">
                <a16:creationId xmlns:a16="http://schemas.microsoft.com/office/drawing/2014/main" id="{1234D146-41D1-2320-CC3A-CF2D89BCFC12}"/>
              </a:ext>
            </a:extLst>
          </p:cNvPr>
          <p:cNvSpPr/>
          <p:nvPr/>
        </p:nvSpPr>
        <p:spPr>
          <a:xfrm>
            <a:off x="4024837" y="1809023"/>
            <a:ext cx="113498" cy="153930"/>
          </a:xfrm>
          <a:custGeom>
            <a:avLst/>
            <a:gdLst/>
            <a:ahLst/>
            <a:cxnLst/>
            <a:rect l="l" t="t" r="r" b="b"/>
            <a:pathLst>
              <a:path w="249554" h="338454">
                <a:moveTo>
                  <a:pt x="229846" y="0"/>
                </a:moveTo>
                <a:lnTo>
                  <a:pt x="19475" y="0"/>
                </a:lnTo>
                <a:lnTo>
                  <a:pt x="11909" y="1515"/>
                </a:lnTo>
                <a:lnTo>
                  <a:pt x="5717" y="5642"/>
                </a:lnTo>
                <a:lnTo>
                  <a:pt x="1535" y="11754"/>
                </a:lnTo>
                <a:lnTo>
                  <a:pt x="0" y="19224"/>
                </a:lnTo>
                <a:lnTo>
                  <a:pt x="0" y="319142"/>
                </a:lnTo>
                <a:lnTo>
                  <a:pt x="1535" y="326611"/>
                </a:lnTo>
                <a:lnTo>
                  <a:pt x="5717" y="332724"/>
                </a:lnTo>
                <a:lnTo>
                  <a:pt x="11909" y="336851"/>
                </a:lnTo>
                <a:lnTo>
                  <a:pt x="19475" y="338366"/>
                </a:lnTo>
                <a:lnTo>
                  <a:pt x="229846" y="338366"/>
                </a:lnTo>
                <a:lnTo>
                  <a:pt x="237412" y="336851"/>
                </a:lnTo>
                <a:lnTo>
                  <a:pt x="243605" y="332724"/>
                </a:lnTo>
                <a:lnTo>
                  <a:pt x="245003" y="330681"/>
                </a:lnTo>
                <a:lnTo>
                  <a:pt x="12931" y="330681"/>
                </a:lnTo>
                <a:lnTo>
                  <a:pt x="7790" y="325602"/>
                </a:lnTo>
                <a:lnTo>
                  <a:pt x="7800" y="12764"/>
                </a:lnTo>
                <a:lnTo>
                  <a:pt x="12931" y="7685"/>
                </a:lnTo>
                <a:lnTo>
                  <a:pt x="245003" y="7685"/>
                </a:lnTo>
                <a:lnTo>
                  <a:pt x="243605" y="5642"/>
                </a:lnTo>
                <a:lnTo>
                  <a:pt x="237412" y="1515"/>
                </a:lnTo>
                <a:lnTo>
                  <a:pt x="229846" y="0"/>
                </a:lnTo>
                <a:close/>
              </a:path>
              <a:path w="249554" h="338454">
                <a:moveTo>
                  <a:pt x="245003" y="7685"/>
                </a:moveTo>
                <a:lnTo>
                  <a:pt x="236390" y="7685"/>
                </a:lnTo>
                <a:lnTo>
                  <a:pt x="241531" y="12764"/>
                </a:lnTo>
                <a:lnTo>
                  <a:pt x="241521" y="325602"/>
                </a:lnTo>
                <a:lnTo>
                  <a:pt x="236390" y="330681"/>
                </a:lnTo>
                <a:lnTo>
                  <a:pt x="245003" y="330681"/>
                </a:lnTo>
                <a:lnTo>
                  <a:pt x="247786" y="326611"/>
                </a:lnTo>
                <a:lnTo>
                  <a:pt x="249322" y="319142"/>
                </a:lnTo>
                <a:lnTo>
                  <a:pt x="249322" y="19224"/>
                </a:lnTo>
                <a:lnTo>
                  <a:pt x="247786" y="11754"/>
                </a:lnTo>
                <a:lnTo>
                  <a:pt x="245003" y="7685"/>
                </a:lnTo>
                <a:close/>
              </a:path>
              <a:path w="249554" h="338454">
                <a:moveTo>
                  <a:pt x="204737" y="288378"/>
                </a:moveTo>
                <a:lnTo>
                  <a:pt x="44595" y="288378"/>
                </a:lnTo>
                <a:lnTo>
                  <a:pt x="42857" y="290106"/>
                </a:lnTo>
                <a:lnTo>
                  <a:pt x="42857" y="294347"/>
                </a:lnTo>
                <a:lnTo>
                  <a:pt x="44595" y="296074"/>
                </a:lnTo>
                <a:lnTo>
                  <a:pt x="204737" y="296074"/>
                </a:lnTo>
                <a:lnTo>
                  <a:pt x="206475" y="294347"/>
                </a:lnTo>
                <a:lnTo>
                  <a:pt x="206475" y="290106"/>
                </a:lnTo>
                <a:lnTo>
                  <a:pt x="204737" y="288378"/>
                </a:lnTo>
                <a:close/>
              </a:path>
              <a:path w="249554" h="338454">
                <a:moveTo>
                  <a:pt x="204737" y="246086"/>
                </a:moveTo>
                <a:lnTo>
                  <a:pt x="44595" y="246086"/>
                </a:lnTo>
                <a:lnTo>
                  <a:pt x="42857" y="247803"/>
                </a:lnTo>
                <a:lnTo>
                  <a:pt x="42857" y="252055"/>
                </a:lnTo>
                <a:lnTo>
                  <a:pt x="44595" y="253772"/>
                </a:lnTo>
                <a:lnTo>
                  <a:pt x="204737" y="253772"/>
                </a:lnTo>
                <a:lnTo>
                  <a:pt x="206475" y="252055"/>
                </a:lnTo>
                <a:lnTo>
                  <a:pt x="206475" y="247803"/>
                </a:lnTo>
                <a:lnTo>
                  <a:pt x="204737" y="246086"/>
                </a:lnTo>
                <a:close/>
              </a:path>
              <a:path w="249554" h="338454">
                <a:moveTo>
                  <a:pt x="125514" y="34606"/>
                </a:moveTo>
                <a:lnTo>
                  <a:pt x="123786" y="34606"/>
                </a:lnTo>
                <a:lnTo>
                  <a:pt x="122959" y="34637"/>
                </a:lnTo>
                <a:lnTo>
                  <a:pt x="60481" y="61399"/>
                </a:lnTo>
                <a:lnTo>
                  <a:pt x="35056" y="123032"/>
                </a:lnTo>
                <a:lnTo>
                  <a:pt x="41870" y="156876"/>
                </a:lnTo>
                <a:lnTo>
                  <a:pt x="88140" y="203732"/>
                </a:lnTo>
                <a:lnTo>
                  <a:pt x="123786" y="211470"/>
                </a:lnTo>
                <a:lnTo>
                  <a:pt x="125535" y="211470"/>
                </a:lnTo>
                <a:lnTo>
                  <a:pt x="126362" y="211428"/>
                </a:lnTo>
                <a:lnTo>
                  <a:pt x="127221" y="211354"/>
                </a:lnTo>
                <a:lnTo>
                  <a:pt x="161180" y="203732"/>
                </a:lnTo>
                <a:lnTo>
                  <a:pt x="161804" y="203302"/>
                </a:lnTo>
                <a:lnTo>
                  <a:pt x="120760" y="203302"/>
                </a:lnTo>
                <a:lnTo>
                  <a:pt x="114557" y="200827"/>
                </a:lnTo>
                <a:lnTo>
                  <a:pt x="114344" y="200664"/>
                </a:lnTo>
                <a:lnTo>
                  <a:pt x="101902" y="200664"/>
                </a:lnTo>
                <a:lnTo>
                  <a:pt x="88779" y="195658"/>
                </a:lnTo>
                <a:lnTo>
                  <a:pt x="76879" y="188588"/>
                </a:lnTo>
                <a:lnTo>
                  <a:pt x="66413" y="179684"/>
                </a:lnTo>
                <a:lnTo>
                  <a:pt x="57589" y="169178"/>
                </a:lnTo>
                <a:lnTo>
                  <a:pt x="199208" y="169178"/>
                </a:lnTo>
                <a:lnTo>
                  <a:pt x="204353" y="161492"/>
                </a:lnTo>
                <a:lnTo>
                  <a:pt x="52710" y="161492"/>
                </a:lnTo>
                <a:lnTo>
                  <a:pt x="48839" y="153370"/>
                </a:lnTo>
                <a:lnTo>
                  <a:pt x="45933" y="144994"/>
                </a:lnTo>
                <a:lnTo>
                  <a:pt x="43933" y="136021"/>
                </a:lnTo>
                <a:lnTo>
                  <a:pt x="42972" y="126886"/>
                </a:lnTo>
                <a:lnTo>
                  <a:pt x="213479" y="126886"/>
                </a:lnTo>
                <a:lnTo>
                  <a:pt x="214255" y="123032"/>
                </a:lnTo>
                <a:lnTo>
                  <a:pt x="213481" y="119190"/>
                </a:lnTo>
                <a:lnTo>
                  <a:pt x="42972" y="119190"/>
                </a:lnTo>
                <a:lnTo>
                  <a:pt x="43944" y="109972"/>
                </a:lnTo>
                <a:lnTo>
                  <a:pt x="45925" y="101093"/>
                </a:lnTo>
                <a:lnTo>
                  <a:pt x="48865" y="92609"/>
                </a:lnTo>
                <a:lnTo>
                  <a:pt x="52710" y="84583"/>
                </a:lnTo>
                <a:lnTo>
                  <a:pt x="204355" y="84583"/>
                </a:lnTo>
                <a:lnTo>
                  <a:pt x="199210" y="76898"/>
                </a:lnTo>
                <a:lnTo>
                  <a:pt x="57705" y="76898"/>
                </a:lnTo>
                <a:lnTo>
                  <a:pt x="66472" y="66488"/>
                </a:lnTo>
                <a:lnTo>
                  <a:pt x="76854" y="57663"/>
                </a:lnTo>
                <a:lnTo>
                  <a:pt x="88648" y="50644"/>
                </a:lnTo>
                <a:lnTo>
                  <a:pt x="101651" y="45653"/>
                </a:lnTo>
                <a:lnTo>
                  <a:pt x="114116" y="45653"/>
                </a:lnTo>
                <a:lnTo>
                  <a:pt x="114553" y="45323"/>
                </a:lnTo>
                <a:lnTo>
                  <a:pt x="120760" y="42899"/>
                </a:lnTo>
                <a:lnTo>
                  <a:pt x="161987" y="42899"/>
                </a:lnTo>
                <a:lnTo>
                  <a:pt x="161180" y="42343"/>
                </a:lnTo>
                <a:lnTo>
                  <a:pt x="127221" y="34721"/>
                </a:lnTo>
                <a:lnTo>
                  <a:pt x="126373" y="34700"/>
                </a:lnTo>
                <a:lnTo>
                  <a:pt x="125514" y="34606"/>
                </a:lnTo>
                <a:close/>
              </a:path>
              <a:path w="249554" h="338454">
                <a:moveTo>
                  <a:pt x="128561" y="169178"/>
                </a:moveTo>
                <a:lnTo>
                  <a:pt x="120760" y="169178"/>
                </a:lnTo>
                <a:lnTo>
                  <a:pt x="120760" y="203302"/>
                </a:lnTo>
                <a:lnTo>
                  <a:pt x="128561" y="203302"/>
                </a:lnTo>
                <a:lnTo>
                  <a:pt x="128561" y="169178"/>
                </a:lnTo>
                <a:close/>
              </a:path>
              <a:path w="249554" h="338454">
                <a:moveTo>
                  <a:pt x="164717" y="169178"/>
                </a:moveTo>
                <a:lnTo>
                  <a:pt x="156431" y="169188"/>
                </a:lnTo>
                <a:lnTo>
                  <a:pt x="154958" y="173481"/>
                </a:lnTo>
                <a:lnTo>
                  <a:pt x="153272" y="177460"/>
                </a:lnTo>
                <a:lnTo>
                  <a:pt x="128561" y="203302"/>
                </a:lnTo>
                <a:lnTo>
                  <a:pt x="161804" y="203302"/>
                </a:lnTo>
                <a:lnTo>
                  <a:pt x="165633" y="200664"/>
                </a:lnTo>
                <a:lnTo>
                  <a:pt x="147430" y="200664"/>
                </a:lnTo>
                <a:lnTo>
                  <a:pt x="151618" y="196318"/>
                </a:lnTo>
                <a:lnTo>
                  <a:pt x="155351" y="190800"/>
                </a:lnTo>
                <a:lnTo>
                  <a:pt x="160874" y="179889"/>
                </a:lnTo>
                <a:lnTo>
                  <a:pt x="162958" y="174727"/>
                </a:lnTo>
                <a:lnTo>
                  <a:pt x="164717" y="169188"/>
                </a:lnTo>
                <a:close/>
              </a:path>
              <a:path w="249554" h="338454">
                <a:moveTo>
                  <a:pt x="92887" y="169178"/>
                </a:moveTo>
                <a:lnTo>
                  <a:pt x="84615" y="169178"/>
                </a:lnTo>
                <a:lnTo>
                  <a:pt x="86374" y="174727"/>
                </a:lnTo>
                <a:lnTo>
                  <a:pt x="88447" y="179889"/>
                </a:lnTo>
                <a:lnTo>
                  <a:pt x="93993" y="190810"/>
                </a:lnTo>
                <a:lnTo>
                  <a:pt x="97703" y="196318"/>
                </a:lnTo>
                <a:lnTo>
                  <a:pt x="101902" y="200664"/>
                </a:lnTo>
                <a:lnTo>
                  <a:pt x="114344" y="200664"/>
                </a:lnTo>
                <a:lnTo>
                  <a:pt x="108587" y="196240"/>
                </a:lnTo>
                <a:lnTo>
                  <a:pt x="102983" y="189626"/>
                </a:lnTo>
                <a:lnTo>
                  <a:pt x="97881" y="181073"/>
                </a:lnTo>
                <a:lnTo>
                  <a:pt x="96049" y="177460"/>
                </a:lnTo>
                <a:lnTo>
                  <a:pt x="94363" y="173481"/>
                </a:lnTo>
                <a:lnTo>
                  <a:pt x="92887" y="169178"/>
                </a:lnTo>
                <a:close/>
              </a:path>
              <a:path w="249554" h="338454">
                <a:moveTo>
                  <a:pt x="199208" y="169178"/>
                </a:moveTo>
                <a:lnTo>
                  <a:pt x="191734" y="169188"/>
                </a:lnTo>
                <a:lnTo>
                  <a:pt x="182919" y="179688"/>
                </a:lnTo>
                <a:lnTo>
                  <a:pt x="172452" y="188592"/>
                </a:lnTo>
                <a:lnTo>
                  <a:pt x="160553" y="195660"/>
                </a:lnTo>
                <a:lnTo>
                  <a:pt x="147430" y="200664"/>
                </a:lnTo>
                <a:lnTo>
                  <a:pt x="165633" y="200664"/>
                </a:lnTo>
                <a:lnTo>
                  <a:pt x="188835" y="184675"/>
                </a:lnTo>
                <a:lnTo>
                  <a:pt x="199208" y="169178"/>
                </a:lnTo>
                <a:close/>
              </a:path>
              <a:path w="249554" h="338454">
                <a:moveTo>
                  <a:pt x="85829" y="126886"/>
                </a:moveTo>
                <a:lnTo>
                  <a:pt x="78029" y="126886"/>
                </a:lnTo>
                <a:lnTo>
                  <a:pt x="78467" y="136111"/>
                </a:lnTo>
                <a:lnTo>
                  <a:pt x="79354" y="144994"/>
                </a:lnTo>
                <a:lnTo>
                  <a:pt x="80677" y="153474"/>
                </a:lnTo>
                <a:lnTo>
                  <a:pt x="82416" y="161492"/>
                </a:lnTo>
                <a:lnTo>
                  <a:pt x="90573" y="161492"/>
                </a:lnTo>
                <a:lnTo>
                  <a:pt x="88681" y="153370"/>
                </a:lnTo>
                <a:lnTo>
                  <a:pt x="87253" y="144864"/>
                </a:lnTo>
                <a:lnTo>
                  <a:pt x="86298" y="136021"/>
                </a:lnTo>
                <a:lnTo>
                  <a:pt x="85829" y="126886"/>
                </a:lnTo>
                <a:close/>
              </a:path>
              <a:path w="249554" h="338454">
                <a:moveTo>
                  <a:pt x="128561" y="126886"/>
                </a:moveTo>
                <a:lnTo>
                  <a:pt x="120771" y="126886"/>
                </a:lnTo>
                <a:lnTo>
                  <a:pt x="120771" y="161492"/>
                </a:lnTo>
                <a:lnTo>
                  <a:pt x="128561" y="161492"/>
                </a:lnTo>
                <a:lnTo>
                  <a:pt x="128561" y="126886"/>
                </a:lnTo>
                <a:close/>
              </a:path>
              <a:path w="249554" h="338454">
                <a:moveTo>
                  <a:pt x="171293" y="126886"/>
                </a:moveTo>
                <a:lnTo>
                  <a:pt x="163502" y="126886"/>
                </a:lnTo>
                <a:lnTo>
                  <a:pt x="163028" y="136111"/>
                </a:lnTo>
                <a:lnTo>
                  <a:pt x="162060" y="144994"/>
                </a:lnTo>
                <a:lnTo>
                  <a:pt x="160625" y="153474"/>
                </a:lnTo>
                <a:lnTo>
                  <a:pt x="158749" y="161492"/>
                </a:lnTo>
                <a:lnTo>
                  <a:pt x="166905" y="161492"/>
                </a:lnTo>
                <a:lnTo>
                  <a:pt x="168666" y="153370"/>
                </a:lnTo>
                <a:lnTo>
                  <a:pt x="169986" y="144864"/>
                </a:lnTo>
                <a:lnTo>
                  <a:pt x="170863" y="136021"/>
                </a:lnTo>
                <a:lnTo>
                  <a:pt x="171293" y="126886"/>
                </a:lnTo>
                <a:close/>
              </a:path>
              <a:path w="249554" h="338454">
                <a:moveTo>
                  <a:pt x="213479" y="126886"/>
                </a:moveTo>
                <a:lnTo>
                  <a:pt x="206349" y="126886"/>
                </a:lnTo>
                <a:lnTo>
                  <a:pt x="205378" y="136111"/>
                </a:lnTo>
                <a:lnTo>
                  <a:pt x="203388" y="144994"/>
                </a:lnTo>
                <a:lnTo>
                  <a:pt x="200444" y="153474"/>
                </a:lnTo>
                <a:lnTo>
                  <a:pt x="196611" y="161492"/>
                </a:lnTo>
                <a:lnTo>
                  <a:pt x="204353" y="161492"/>
                </a:lnTo>
                <a:lnTo>
                  <a:pt x="207442" y="156876"/>
                </a:lnTo>
                <a:lnTo>
                  <a:pt x="213479" y="126886"/>
                </a:lnTo>
                <a:close/>
              </a:path>
              <a:path w="249554" h="338454">
                <a:moveTo>
                  <a:pt x="90562" y="84583"/>
                </a:moveTo>
                <a:lnTo>
                  <a:pt x="82416" y="84583"/>
                </a:lnTo>
                <a:lnTo>
                  <a:pt x="80655" y="92712"/>
                </a:lnTo>
                <a:lnTo>
                  <a:pt x="79335" y="101219"/>
                </a:lnTo>
                <a:lnTo>
                  <a:pt x="78458" y="110060"/>
                </a:lnTo>
                <a:lnTo>
                  <a:pt x="78029" y="119190"/>
                </a:lnTo>
                <a:lnTo>
                  <a:pt x="85819" y="119190"/>
                </a:lnTo>
                <a:lnTo>
                  <a:pt x="86298" y="109972"/>
                </a:lnTo>
                <a:lnTo>
                  <a:pt x="87264" y="101093"/>
                </a:lnTo>
                <a:lnTo>
                  <a:pt x="88694" y="92609"/>
                </a:lnTo>
                <a:lnTo>
                  <a:pt x="90562" y="84583"/>
                </a:lnTo>
                <a:close/>
              </a:path>
              <a:path w="249554" h="338454">
                <a:moveTo>
                  <a:pt x="128551" y="84583"/>
                </a:moveTo>
                <a:lnTo>
                  <a:pt x="120760" y="84583"/>
                </a:lnTo>
                <a:lnTo>
                  <a:pt x="120760" y="119190"/>
                </a:lnTo>
                <a:lnTo>
                  <a:pt x="128551" y="119190"/>
                </a:lnTo>
                <a:lnTo>
                  <a:pt x="128551" y="84583"/>
                </a:lnTo>
                <a:close/>
              </a:path>
              <a:path w="249554" h="338454">
                <a:moveTo>
                  <a:pt x="166905" y="84583"/>
                </a:moveTo>
                <a:lnTo>
                  <a:pt x="158749" y="84583"/>
                </a:lnTo>
                <a:lnTo>
                  <a:pt x="160636" y="92712"/>
                </a:lnTo>
                <a:lnTo>
                  <a:pt x="162065" y="101219"/>
                </a:lnTo>
                <a:lnTo>
                  <a:pt x="163022" y="110060"/>
                </a:lnTo>
                <a:lnTo>
                  <a:pt x="163492" y="119190"/>
                </a:lnTo>
                <a:lnTo>
                  <a:pt x="171282" y="119190"/>
                </a:lnTo>
                <a:lnTo>
                  <a:pt x="170846" y="109972"/>
                </a:lnTo>
                <a:lnTo>
                  <a:pt x="169962" y="101093"/>
                </a:lnTo>
                <a:lnTo>
                  <a:pt x="168642" y="92609"/>
                </a:lnTo>
                <a:lnTo>
                  <a:pt x="166905" y="84583"/>
                </a:lnTo>
                <a:close/>
              </a:path>
              <a:path w="249554" h="338454">
                <a:moveTo>
                  <a:pt x="204355" y="84583"/>
                </a:moveTo>
                <a:lnTo>
                  <a:pt x="196611" y="84583"/>
                </a:lnTo>
                <a:lnTo>
                  <a:pt x="200486" y="92712"/>
                </a:lnTo>
                <a:lnTo>
                  <a:pt x="203389" y="101093"/>
                </a:lnTo>
                <a:lnTo>
                  <a:pt x="205382" y="110060"/>
                </a:lnTo>
                <a:lnTo>
                  <a:pt x="206349" y="119190"/>
                </a:lnTo>
                <a:lnTo>
                  <a:pt x="213481" y="119190"/>
                </a:lnTo>
                <a:lnTo>
                  <a:pt x="207442" y="89195"/>
                </a:lnTo>
                <a:lnTo>
                  <a:pt x="204355" y="84583"/>
                </a:lnTo>
                <a:close/>
              </a:path>
              <a:path w="249554" h="338454">
                <a:moveTo>
                  <a:pt x="114116" y="45653"/>
                </a:moveTo>
                <a:lnTo>
                  <a:pt x="101651" y="45653"/>
                </a:lnTo>
                <a:lnTo>
                  <a:pt x="97550" y="49946"/>
                </a:lnTo>
                <a:lnTo>
                  <a:pt x="93913" y="55275"/>
                </a:lnTo>
                <a:lnTo>
                  <a:pt x="88447" y="66071"/>
                </a:lnTo>
                <a:lnTo>
                  <a:pt x="86363" y="71338"/>
                </a:lnTo>
                <a:lnTo>
                  <a:pt x="84604" y="76898"/>
                </a:lnTo>
                <a:lnTo>
                  <a:pt x="92887" y="76898"/>
                </a:lnTo>
                <a:lnTo>
                  <a:pt x="94363" y="72584"/>
                </a:lnTo>
                <a:lnTo>
                  <a:pt x="96038" y="68500"/>
                </a:lnTo>
                <a:lnTo>
                  <a:pt x="97881" y="64877"/>
                </a:lnTo>
                <a:lnTo>
                  <a:pt x="102982" y="56363"/>
                </a:lnTo>
                <a:lnTo>
                  <a:pt x="108583" y="49828"/>
                </a:lnTo>
                <a:lnTo>
                  <a:pt x="114116" y="45653"/>
                </a:lnTo>
                <a:close/>
              </a:path>
              <a:path w="249554" h="338454">
                <a:moveTo>
                  <a:pt x="128551" y="42899"/>
                </a:moveTo>
                <a:lnTo>
                  <a:pt x="120760" y="42899"/>
                </a:lnTo>
                <a:lnTo>
                  <a:pt x="120760" y="76898"/>
                </a:lnTo>
                <a:lnTo>
                  <a:pt x="128551" y="76898"/>
                </a:lnTo>
                <a:lnTo>
                  <a:pt x="128551" y="42899"/>
                </a:lnTo>
                <a:close/>
              </a:path>
              <a:path w="249554" h="338454">
                <a:moveTo>
                  <a:pt x="161987" y="42899"/>
                </a:moveTo>
                <a:lnTo>
                  <a:pt x="128551" y="42899"/>
                </a:lnTo>
                <a:lnTo>
                  <a:pt x="134760" y="45323"/>
                </a:lnTo>
                <a:lnTo>
                  <a:pt x="140733" y="49828"/>
                </a:lnTo>
                <a:lnTo>
                  <a:pt x="156435" y="76898"/>
                </a:lnTo>
                <a:lnTo>
                  <a:pt x="164707" y="76898"/>
                </a:lnTo>
                <a:lnTo>
                  <a:pt x="147670" y="45653"/>
                </a:lnTo>
                <a:lnTo>
                  <a:pt x="165983" y="45653"/>
                </a:lnTo>
                <a:lnTo>
                  <a:pt x="161987" y="42899"/>
                </a:lnTo>
                <a:close/>
              </a:path>
              <a:path w="249554" h="338454">
                <a:moveTo>
                  <a:pt x="165983" y="45653"/>
                </a:moveTo>
                <a:lnTo>
                  <a:pt x="147670" y="45653"/>
                </a:lnTo>
                <a:lnTo>
                  <a:pt x="160673" y="50644"/>
                </a:lnTo>
                <a:lnTo>
                  <a:pt x="172467" y="57663"/>
                </a:lnTo>
                <a:lnTo>
                  <a:pt x="182849" y="66488"/>
                </a:lnTo>
                <a:lnTo>
                  <a:pt x="191617" y="76898"/>
                </a:lnTo>
                <a:lnTo>
                  <a:pt x="199210" y="76898"/>
                </a:lnTo>
                <a:lnTo>
                  <a:pt x="188835" y="61399"/>
                </a:lnTo>
                <a:lnTo>
                  <a:pt x="165983" y="45653"/>
                </a:lnTo>
                <a:close/>
              </a:path>
            </a:pathLst>
          </a:custGeom>
          <a:solidFill>
            <a:srgbClr val="8A0F0C"/>
          </a:solidFill>
          <a:ln>
            <a:noFill/>
          </a:ln>
        </p:spPr>
        <p:txBody>
          <a:bodyPr wrap="square" lIns="0" tIns="0" rIns="0" bIns="0" rtlCol="0"/>
          <a:lstStyle/>
          <a:p>
            <a:endParaRPr/>
          </a:p>
        </p:txBody>
      </p:sp>
      <p:sp>
        <p:nvSpPr>
          <p:cNvPr id="21" name="object 128">
            <a:extLst>
              <a:ext uri="{FF2B5EF4-FFF2-40B4-BE49-F238E27FC236}">
                <a16:creationId xmlns:a16="http://schemas.microsoft.com/office/drawing/2014/main" id="{BAF8019A-AB16-7020-7368-F1CF66887D85}"/>
              </a:ext>
            </a:extLst>
          </p:cNvPr>
          <p:cNvSpPr/>
          <p:nvPr/>
        </p:nvSpPr>
        <p:spPr>
          <a:xfrm>
            <a:off x="4002631" y="2419350"/>
            <a:ext cx="145266" cy="156240"/>
          </a:xfrm>
          <a:custGeom>
            <a:avLst/>
            <a:gdLst/>
            <a:ahLst/>
            <a:cxnLst/>
            <a:rect l="l" t="t" r="r" b="b"/>
            <a:pathLst>
              <a:path w="319404" h="343535">
                <a:moveTo>
                  <a:pt x="11968" y="159628"/>
                </a:moveTo>
                <a:lnTo>
                  <a:pt x="4984" y="159743"/>
                </a:lnTo>
                <a:lnTo>
                  <a:pt x="125" y="166560"/>
                </a:lnTo>
                <a:lnTo>
                  <a:pt x="0" y="337518"/>
                </a:lnTo>
                <a:lnTo>
                  <a:pt x="5696" y="343225"/>
                </a:lnTo>
                <a:lnTo>
                  <a:pt x="313571" y="343225"/>
                </a:lnTo>
                <a:lnTo>
                  <a:pt x="319278" y="337518"/>
                </a:lnTo>
                <a:lnTo>
                  <a:pt x="319278" y="319278"/>
                </a:lnTo>
                <a:lnTo>
                  <a:pt x="23946" y="319278"/>
                </a:lnTo>
                <a:lnTo>
                  <a:pt x="23946" y="200789"/>
                </a:lnTo>
                <a:lnTo>
                  <a:pt x="54639" y="200789"/>
                </a:lnTo>
                <a:lnTo>
                  <a:pt x="40899" y="183586"/>
                </a:lnTo>
                <a:lnTo>
                  <a:pt x="104876" y="183586"/>
                </a:lnTo>
                <a:lnTo>
                  <a:pt x="93285" y="159639"/>
                </a:lnTo>
                <a:lnTo>
                  <a:pt x="11968" y="159639"/>
                </a:lnTo>
                <a:close/>
              </a:path>
              <a:path w="319404" h="343535">
                <a:moveTo>
                  <a:pt x="54639" y="200789"/>
                </a:moveTo>
                <a:lnTo>
                  <a:pt x="23946" y="200789"/>
                </a:lnTo>
                <a:lnTo>
                  <a:pt x="118729" y="319278"/>
                </a:lnTo>
                <a:lnTo>
                  <a:pt x="149398" y="319278"/>
                </a:lnTo>
                <a:lnTo>
                  <a:pt x="103504" y="261782"/>
                </a:lnTo>
                <a:lnTo>
                  <a:pt x="125596" y="243081"/>
                </a:lnTo>
                <a:lnTo>
                  <a:pt x="88416" y="243081"/>
                </a:lnTo>
                <a:lnTo>
                  <a:pt x="54639" y="200789"/>
                </a:lnTo>
                <a:close/>
              </a:path>
              <a:path w="319404" h="343535">
                <a:moveTo>
                  <a:pt x="313571" y="159628"/>
                </a:moveTo>
                <a:lnTo>
                  <a:pt x="225982" y="159628"/>
                </a:lnTo>
                <a:lnTo>
                  <a:pt x="214391" y="183586"/>
                </a:lnTo>
                <a:lnTo>
                  <a:pt x="295331" y="183586"/>
                </a:lnTo>
                <a:lnTo>
                  <a:pt x="295331" y="207532"/>
                </a:lnTo>
                <a:lnTo>
                  <a:pt x="202904" y="207532"/>
                </a:lnTo>
                <a:lnTo>
                  <a:pt x="190182" y="233971"/>
                </a:lnTo>
                <a:lnTo>
                  <a:pt x="258410" y="319278"/>
                </a:lnTo>
                <a:lnTo>
                  <a:pt x="289090" y="319278"/>
                </a:lnTo>
                <a:lnTo>
                  <a:pt x="263520" y="287342"/>
                </a:lnTo>
                <a:lnTo>
                  <a:pt x="319278" y="287342"/>
                </a:lnTo>
                <a:lnTo>
                  <a:pt x="319278" y="263405"/>
                </a:lnTo>
                <a:lnTo>
                  <a:pt x="244442" y="263405"/>
                </a:lnTo>
                <a:lnTo>
                  <a:pt x="218872" y="231469"/>
                </a:lnTo>
                <a:lnTo>
                  <a:pt x="319278" y="231469"/>
                </a:lnTo>
                <a:lnTo>
                  <a:pt x="319278" y="165335"/>
                </a:lnTo>
                <a:lnTo>
                  <a:pt x="313571" y="159628"/>
                </a:lnTo>
                <a:close/>
              </a:path>
              <a:path w="319404" h="343535">
                <a:moveTo>
                  <a:pt x="319278" y="287342"/>
                </a:moveTo>
                <a:lnTo>
                  <a:pt x="295320" y="287342"/>
                </a:lnTo>
                <a:lnTo>
                  <a:pt x="295320" y="319278"/>
                </a:lnTo>
                <a:lnTo>
                  <a:pt x="319278" y="319278"/>
                </a:lnTo>
                <a:lnTo>
                  <a:pt x="319278" y="287342"/>
                </a:lnTo>
                <a:close/>
              </a:path>
              <a:path w="319404" h="343535">
                <a:moveTo>
                  <a:pt x="319278" y="231469"/>
                </a:moveTo>
                <a:lnTo>
                  <a:pt x="295320" y="231469"/>
                </a:lnTo>
                <a:lnTo>
                  <a:pt x="295320" y="263405"/>
                </a:lnTo>
                <a:lnTo>
                  <a:pt x="319278" y="263405"/>
                </a:lnTo>
                <a:lnTo>
                  <a:pt x="319278" y="231469"/>
                </a:lnTo>
                <a:close/>
              </a:path>
              <a:path w="319404" h="343535">
                <a:moveTo>
                  <a:pt x="159513" y="0"/>
                </a:moveTo>
                <a:lnTo>
                  <a:pt x="127101" y="6371"/>
                </a:lnTo>
                <a:lnTo>
                  <a:pt x="100503" y="23874"/>
                </a:lnTo>
                <a:lnTo>
                  <a:pt x="82451" y="50168"/>
                </a:lnTo>
                <a:lnTo>
                  <a:pt x="75819" y="82814"/>
                </a:lnTo>
                <a:lnTo>
                  <a:pt x="76289" y="91808"/>
                </a:lnTo>
                <a:lnTo>
                  <a:pt x="148906" y="256547"/>
                </a:lnTo>
                <a:lnTo>
                  <a:pt x="155199" y="263279"/>
                </a:lnTo>
                <a:lnTo>
                  <a:pt x="164068" y="263279"/>
                </a:lnTo>
                <a:lnTo>
                  <a:pt x="168392" y="260515"/>
                </a:lnTo>
                <a:lnTo>
                  <a:pt x="170361" y="256547"/>
                </a:lnTo>
                <a:lnTo>
                  <a:pt x="186125" y="223867"/>
                </a:lnTo>
                <a:lnTo>
                  <a:pt x="159639" y="223867"/>
                </a:lnTo>
                <a:lnTo>
                  <a:pt x="104635" y="109504"/>
                </a:lnTo>
                <a:lnTo>
                  <a:pt x="102913" y="103677"/>
                </a:lnTo>
                <a:lnTo>
                  <a:pt x="101350" y="96406"/>
                </a:lnTo>
                <a:lnTo>
                  <a:pt x="100215" y="89012"/>
                </a:lnTo>
                <a:lnTo>
                  <a:pt x="99777" y="82814"/>
                </a:lnTo>
                <a:lnTo>
                  <a:pt x="104396" y="59259"/>
                </a:lnTo>
                <a:lnTo>
                  <a:pt x="117072" y="40619"/>
                </a:lnTo>
                <a:lnTo>
                  <a:pt x="136035" y="28359"/>
                </a:lnTo>
                <a:lnTo>
                  <a:pt x="159513" y="23946"/>
                </a:lnTo>
                <a:lnTo>
                  <a:pt x="218717" y="23946"/>
                </a:lnTo>
                <a:lnTo>
                  <a:pt x="191963" y="6365"/>
                </a:lnTo>
                <a:lnTo>
                  <a:pt x="159513" y="0"/>
                </a:lnTo>
                <a:close/>
              </a:path>
              <a:path w="319404" h="343535">
                <a:moveTo>
                  <a:pt x="120467" y="216014"/>
                </a:moveTo>
                <a:lnTo>
                  <a:pt x="88416" y="243081"/>
                </a:lnTo>
                <a:lnTo>
                  <a:pt x="125596" y="243081"/>
                </a:lnTo>
                <a:lnTo>
                  <a:pt x="131200" y="238338"/>
                </a:lnTo>
                <a:lnTo>
                  <a:pt x="120467" y="216014"/>
                </a:lnTo>
                <a:close/>
              </a:path>
              <a:path w="319404" h="343535">
                <a:moveTo>
                  <a:pt x="218717" y="23946"/>
                </a:moveTo>
                <a:lnTo>
                  <a:pt x="159513" y="23946"/>
                </a:lnTo>
                <a:lnTo>
                  <a:pt x="183031" y="28363"/>
                </a:lnTo>
                <a:lnTo>
                  <a:pt x="202080" y="40630"/>
                </a:lnTo>
                <a:lnTo>
                  <a:pt x="214842" y="59272"/>
                </a:lnTo>
                <a:lnTo>
                  <a:pt x="219501" y="82814"/>
                </a:lnTo>
                <a:lnTo>
                  <a:pt x="219063" y="89023"/>
                </a:lnTo>
                <a:lnTo>
                  <a:pt x="217927" y="96422"/>
                </a:lnTo>
                <a:lnTo>
                  <a:pt x="216341" y="103766"/>
                </a:lnTo>
                <a:lnTo>
                  <a:pt x="214642" y="109504"/>
                </a:lnTo>
                <a:lnTo>
                  <a:pt x="159639" y="223867"/>
                </a:lnTo>
                <a:lnTo>
                  <a:pt x="186125" y="223867"/>
                </a:lnTo>
                <a:lnTo>
                  <a:pt x="220280" y="152847"/>
                </a:lnTo>
                <a:lnTo>
                  <a:pt x="236956" y="118362"/>
                </a:lnTo>
                <a:lnTo>
                  <a:pt x="239618" y="110107"/>
                </a:lnTo>
                <a:lnTo>
                  <a:pt x="241663" y="101091"/>
                </a:lnTo>
                <a:lnTo>
                  <a:pt x="242981" y="91808"/>
                </a:lnTo>
                <a:lnTo>
                  <a:pt x="243448" y="82814"/>
                </a:lnTo>
                <a:lnTo>
                  <a:pt x="236778" y="50150"/>
                </a:lnTo>
                <a:lnTo>
                  <a:pt x="218717" y="23946"/>
                </a:lnTo>
                <a:close/>
              </a:path>
              <a:path w="319404" h="343535">
                <a:moveTo>
                  <a:pt x="159639" y="39915"/>
                </a:moveTo>
                <a:lnTo>
                  <a:pt x="142610" y="43383"/>
                </a:lnTo>
                <a:lnTo>
                  <a:pt x="128647" y="52822"/>
                </a:lnTo>
                <a:lnTo>
                  <a:pt x="119205" y="66781"/>
                </a:lnTo>
                <a:lnTo>
                  <a:pt x="115734" y="83808"/>
                </a:lnTo>
                <a:lnTo>
                  <a:pt x="119206" y="100842"/>
                </a:lnTo>
                <a:lnTo>
                  <a:pt x="128649" y="114804"/>
                </a:lnTo>
                <a:lnTo>
                  <a:pt x="142612" y="124244"/>
                </a:lnTo>
                <a:lnTo>
                  <a:pt x="159639" y="127713"/>
                </a:lnTo>
                <a:lnTo>
                  <a:pt x="176668" y="124242"/>
                </a:lnTo>
                <a:lnTo>
                  <a:pt x="190627" y="114800"/>
                </a:lnTo>
                <a:lnTo>
                  <a:pt x="198087" y="103766"/>
                </a:lnTo>
                <a:lnTo>
                  <a:pt x="159639" y="103766"/>
                </a:lnTo>
                <a:lnTo>
                  <a:pt x="151811" y="102217"/>
                </a:lnTo>
                <a:lnTo>
                  <a:pt x="145474" y="97973"/>
                </a:lnTo>
                <a:lnTo>
                  <a:pt x="141230" y="91636"/>
                </a:lnTo>
                <a:lnTo>
                  <a:pt x="139681" y="83808"/>
                </a:lnTo>
                <a:lnTo>
                  <a:pt x="141230" y="75983"/>
                </a:lnTo>
                <a:lnTo>
                  <a:pt x="145474" y="69649"/>
                </a:lnTo>
                <a:lnTo>
                  <a:pt x="151811" y="65409"/>
                </a:lnTo>
                <a:lnTo>
                  <a:pt x="159639" y="63861"/>
                </a:lnTo>
                <a:lnTo>
                  <a:pt x="198089" y="63861"/>
                </a:lnTo>
                <a:lnTo>
                  <a:pt x="190625" y="52822"/>
                </a:lnTo>
                <a:lnTo>
                  <a:pt x="176666" y="43383"/>
                </a:lnTo>
                <a:lnTo>
                  <a:pt x="159639" y="39915"/>
                </a:lnTo>
                <a:close/>
              </a:path>
              <a:path w="319404" h="343535">
                <a:moveTo>
                  <a:pt x="198089" y="63861"/>
                </a:moveTo>
                <a:lnTo>
                  <a:pt x="159639" y="63861"/>
                </a:lnTo>
                <a:lnTo>
                  <a:pt x="167464" y="65409"/>
                </a:lnTo>
                <a:lnTo>
                  <a:pt x="173798" y="69649"/>
                </a:lnTo>
                <a:lnTo>
                  <a:pt x="178039" y="75983"/>
                </a:lnTo>
                <a:lnTo>
                  <a:pt x="179586" y="83808"/>
                </a:lnTo>
                <a:lnTo>
                  <a:pt x="178039" y="91636"/>
                </a:lnTo>
                <a:lnTo>
                  <a:pt x="173798" y="97973"/>
                </a:lnTo>
                <a:lnTo>
                  <a:pt x="167464" y="102217"/>
                </a:lnTo>
                <a:lnTo>
                  <a:pt x="159639" y="103766"/>
                </a:lnTo>
                <a:lnTo>
                  <a:pt x="198087" y="103766"/>
                </a:lnTo>
                <a:lnTo>
                  <a:pt x="200065" y="100837"/>
                </a:lnTo>
                <a:lnTo>
                  <a:pt x="203533" y="83808"/>
                </a:lnTo>
                <a:lnTo>
                  <a:pt x="200064" y="66781"/>
                </a:lnTo>
                <a:lnTo>
                  <a:pt x="198089" y="63861"/>
                </a:lnTo>
                <a:close/>
              </a:path>
            </a:pathLst>
          </a:custGeom>
          <a:solidFill>
            <a:srgbClr val="517117"/>
          </a:solidFill>
        </p:spPr>
        <p:txBody>
          <a:bodyPr wrap="square" lIns="0" tIns="0" rIns="0" bIns="0" rtlCol="0"/>
          <a:lstStyle/>
          <a:p>
            <a:endParaRPr/>
          </a:p>
        </p:txBody>
      </p:sp>
      <p:sp>
        <p:nvSpPr>
          <p:cNvPr id="22" name="object 129">
            <a:extLst>
              <a:ext uri="{FF2B5EF4-FFF2-40B4-BE49-F238E27FC236}">
                <a16:creationId xmlns:a16="http://schemas.microsoft.com/office/drawing/2014/main" id="{36A09251-AA31-EBB8-62CF-FD4722A36E8C}"/>
              </a:ext>
            </a:extLst>
          </p:cNvPr>
          <p:cNvSpPr/>
          <p:nvPr/>
        </p:nvSpPr>
        <p:spPr>
          <a:xfrm>
            <a:off x="4037114" y="2419350"/>
            <a:ext cx="76243" cy="119851"/>
          </a:xfrm>
          <a:custGeom>
            <a:avLst/>
            <a:gdLst/>
            <a:ahLst/>
            <a:cxnLst/>
            <a:rect l="l" t="t" r="r" b="b"/>
            <a:pathLst>
              <a:path w="167640" h="263525">
                <a:moveTo>
                  <a:pt x="83693" y="0"/>
                </a:moveTo>
                <a:lnTo>
                  <a:pt x="51281" y="6371"/>
                </a:lnTo>
                <a:lnTo>
                  <a:pt x="24660" y="23890"/>
                </a:lnTo>
                <a:lnTo>
                  <a:pt x="6632" y="50168"/>
                </a:lnTo>
                <a:lnTo>
                  <a:pt x="0" y="82814"/>
                </a:lnTo>
                <a:lnTo>
                  <a:pt x="469" y="91808"/>
                </a:lnTo>
                <a:lnTo>
                  <a:pt x="1793" y="101091"/>
                </a:lnTo>
                <a:lnTo>
                  <a:pt x="3843" y="110122"/>
                </a:lnTo>
                <a:lnTo>
                  <a:pt x="6491" y="118362"/>
                </a:lnTo>
                <a:lnTo>
                  <a:pt x="23134" y="152866"/>
                </a:lnTo>
                <a:lnTo>
                  <a:pt x="39789" y="187419"/>
                </a:lnTo>
                <a:lnTo>
                  <a:pt x="56443" y="221990"/>
                </a:lnTo>
                <a:lnTo>
                  <a:pt x="73086" y="256547"/>
                </a:lnTo>
                <a:lnTo>
                  <a:pt x="75055" y="260515"/>
                </a:lnTo>
                <a:lnTo>
                  <a:pt x="79379" y="263279"/>
                </a:lnTo>
                <a:lnTo>
                  <a:pt x="83819" y="263279"/>
                </a:lnTo>
                <a:lnTo>
                  <a:pt x="88248" y="263279"/>
                </a:lnTo>
                <a:lnTo>
                  <a:pt x="92573" y="260515"/>
                </a:lnTo>
                <a:lnTo>
                  <a:pt x="94541" y="256547"/>
                </a:lnTo>
                <a:lnTo>
                  <a:pt x="111205" y="222004"/>
                </a:lnTo>
                <a:lnTo>
                  <a:pt x="127831" y="187415"/>
                </a:lnTo>
                <a:lnTo>
                  <a:pt x="144461" y="152847"/>
                </a:lnTo>
                <a:lnTo>
                  <a:pt x="161136" y="118362"/>
                </a:lnTo>
                <a:lnTo>
                  <a:pt x="167628" y="82814"/>
                </a:lnTo>
                <a:lnTo>
                  <a:pt x="160958" y="50150"/>
                </a:lnTo>
                <a:lnTo>
                  <a:pt x="142847" y="23874"/>
                </a:lnTo>
                <a:lnTo>
                  <a:pt x="116143" y="6365"/>
                </a:lnTo>
                <a:lnTo>
                  <a:pt x="83693" y="0"/>
                </a:lnTo>
                <a:close/>
              </a:path>
            </a:pathLst>
          </a:custGeom>
          <a:ln w="8596">
            <a:solidFill>
              <a:srgbClr val="FFFFFF"/>
            </a:solidFill>
          </a:ln>
        </p:spPr>
        <p:txBody>
          <a:bodyPr wrap="square" lIns="0" tIns="0" rIns="0" bIns="0" rtlCol="0"/>
          <a:lstStyle/>
          <a:p>
            <a:endParaRPr/>
          </a:p>
        </p:txBody>
      </p:sp>
      <p:pic>
        <p:nvPicPr>
          <p:cNvPr id="23" name="object 130">
            <a:extLst>
              <a:ext uri="{FF2B5EF4-FFF2-40B4-BE49-F238E27FC236}">
                <a16:creationId xmlns:a16="http://schemas.microsoft.com/office/drawing/2014/main" id="{7D1AC7C1-61B1-CCA0-DBF8-6D33FE9D3398}"/>
              </a:ext>
            </a:extLst>
          </p:cNvPr>
          <p:cNvPicPr/>
          <p:nvPr/>
        </p:nvPicPr>
        <p:blipFill>
          <a:blip r:embed="rId2" cstate="print"/>
          <a:stretch>
            <a:fillRect/>
          </a:stretch>
        </p:blipFill>
        <p:spPr>
          <a:xfrm>
            <a:off x="4046055" y="2428286"/>
            <a:ext cx="58360" cy="94834"/>
          </a:xfrm>
          <a:prstGeom prst="rect">
            <a:avLst/>
          </a:prstGeom>
        </p:spPr>
      </p:pic>
      <p:sp>
        <p:nvSpPr>
          <p:cNvPr id="24" name="object 131">
            <a:extLst>
              <a:ext uri="{FF2B5EF4-FFF2-40B4-BE49-F238E27FC236}">
                <a16:creationId xmlns:a16="http://schemas.microsoft.com/office/drawing/2014/main" id="{20B7BBEE-56C7-5D97-C2B6-BE4C3C23294F}"/>
              </a:ext>
            </a:extLst>
          </p:cNvPr>
          <p:cNvSpPr/>
          <p:nvPr/>
        </p:nvSpPr>
        <p:spPr>
          <a:xfrm>
            <a:off x="4002631" y="2491949"/>
            <a:ext cx="145266" cy="83752"/>
          </a:xfrm>
          <a:custGeom>
            <a:avLst/>
            <a:gdLst/>
            <a:ahLst/>
            <a:cxnLst/>
            <a:rect l="l" t="t" r="r" b="b"/>
            <a:pathLst>
              <a:path w="319404" h="184150">
                <a:moveTo>
                  <a:pt x="11968" y="0"/>
                </a:moveTo>
                <a:lnTo>
                  <a:pt x="4984" y="115"/>
                </a:lnTo>
                <a:lnTo>
                  <a:pt x="125" y="6931"/>
                </a:lnTo>
                <a:lnTo>
                  <a:pt x="0" y="11978"/>
                </a:lnTo>
                <a:lnTo>
                  <a:pt x="0" y="171617"/>
                </a:lnTo>
                <a:lnTo>
                  <a:pt x="0" y="177889"/>
                </a:lnTo>
                <a:lnTo>
                  <a:pt x="5696" y="183596"/>
                </a:lnTo>
                <a:lnTo>
                  <a:pt x="11968" y="183596"/>
                </a:lnTo>
                <a:lnTo>
                  <a:pt x="307299" y="183596"/>
                </a:lnTo>
                <a:lnTo>
                  <a:pt x="313571" y="183596"/>
                </a:lnTo>
                <a:lnTo>
                  <a:pt x="319278" y="177889"/>
                </a:lnTo>
                <a:lnTo>
                  <a:pt x="319278" y="171617"/>
                </a:lnTo>
                <a:lnTo>
                  <a:pt x="319278" y="11978"/>
                </a:lnTo>
                <a:lnTo>
                  <a:pt x="319278" y="5706"/>
                </a:lnTo>
                <a:lnTo>
                  <a:pt x="313571" y="0"/>
                </a:lnTo>
                <a:lnTo>
                  <a:pt x="307299" y="0"/>
                </a:lnTo>
                <a:lnTo>
                  <a:pt x="225982" y="0"/>
                </a:lnTo>
                <a:lnTo>
                  <a:pt x="214391" y="23957"/>
                </a:lnTo>
                <a:lnTo>
                  <a:pt x="295331" y="23957"/>
                </a:lnTo>
                <a:lnTo>
                  <a:pt x="295331" y="47904"/>
                </a:lnTo>
                <a:lnTo>
                  <a:pt x="202904" y="47904"/>
                </a:lnTo>
                <a:lnTo>
                  <a:pt x="190182" y="74343"/>
                </a:lnTo>
                <a:lnTo>
                  <a:pt x="258410" y="159649"/>
                </a:lnTo>
                <a:lnTo>
                  <a:pt x="149398" y="159649"/>
                </a:lnTo>
                <a:lnTo>
                  <a:pt x="103504" y="102153"/>
                </a:lnTo>
                <a:lnTo>
                  <a:pt x="131200" y="78709"/>
                </a:lnTo>
                <a:lnTo>
                  <a:pt x="120467" y="56385"/>
                </a:lnTo>
                <a:lnTo>
                  <a:pt x="88416" y="83452"/>
                </a:lnTo>
                <a:lnTo>
                  <a:pt x="40899" y="23957"/>
                </a:lnTo>
                <a:lnTo>
                  <a:pt x="104876" y="23957"/>
                </a:lnTo>
                <a:lnTo>
                  <a:pt x="93285" y="10"/>
                </a:lnTo>
                <a:lnTo>
                  <a:pt x="11968" y="10"/>
                </a:lnTo>
                <a:close/>
              </a:path>
              <a:path w="319404" h="184150">
                <a:moveTo>
                  <a:pt x="23946" y="41161"/>
                </a:moveTo>
                <a:lnTo>
                  <a:pt x="118729" y="159649"/>
                </a:lnTo>
                <a:lnTo>
                  <a:pt x="23946" y="159649"/>
                </a:lnTo>
                <a:lnTo>
                  <a:pt x="23946" y="41161"/>
                </a:lnTo>
                <a:close/>
              </a:path>
            </a:pathLst>
          </a:custGeom>
          <a:ln w="8596">
            <a:solidFill>
              <a:srgbClr val="FFFFFF"/>
            </a:solidFill>
          </a:ln>
        </p:spPr>
        <p:txBody>
          <a:bodyPr wrap="square" lIns="0" tIns="0" rIns="0" bIns="0" rtlCol="0"/>
          <a:lstStyle/>
          <a:p>
            <a:endParaRPr/>
          </a:p>
        </p:txBody>
      </p:sp>
      <p:pic>
        <p:nvPicPr>
          <p:cNvPr id="25" name="object 132">
            <a:extLst>
              <a:ext uri="{FF2B5EF4-FFF2-40B4-BE49-F238E27FC236}">
                <a16:creationId xmlns:a16="http://schemas.microsoft.com/office/drawing/2014/main" id="{9314BC8D-ABF2-CE9E-791C-96ABE7FBC72E}"/>
              </a:ext>
            </a:extLst>
          </p:cNvPr>
          <p:cNvPicPr/>
          <p:nvPr/>
        </p:nvPicPr>
        <p:blipFill>
          <a:blip r:embed="rId3" cstate="print"/>
          <a:stretch>
            <a:fillRect/>
          </a:stretch>
        </p:blipFill>
        <p:spPr>
          <a:xfrm>
            <a:off x="4100221" y="2522668"/>
            <a:ext cx="38678" cy="43845"/>
          </a:xfrm>
          <a:prstGeom prst="rect">
            <a:avLst/>
          </a:prstGeom>
        </p:spPr>
      </p:pic>
      <p:sp>
        <p:nvSpPr>
          <p:cNvPr id="26" name="object 133">
            <a:extLst>
              <a:ext uri="{FF2B5EF4-FFF2-40B4-BE49-F238E27FC236}">
                <a16:creationId xmlns:a16="http://schemas.microsoft.com/office/drawing/2014/main" id="{7A3A1181-D2EB-EBF6-0165-D1BDB2419921}"/>
              </a:ext>
            </a:extLst>
          </p:cNvPr>
          <p:cNvSpPr/>
          <p:nvPr/>
        </p:nvSpPr>
        <p:spPr>
          <a:xfrm>
            <a:off x="4010152" y="2773974"/>
            <a:ext cx="123317" cy="140067"/>
          </a:xfrm>
          <a:custGeom>
            <a:avLst/>
            <a:gdLst/>
            <a:ahLst/>
            <a:cxnLst/>
            <a:rect l="l" t="t" r="r" b="b"/>
            <a:pathLst>
              <a:path w="271145" h="307975">
                <a:moveTo>
                  <a:pt x="141984" y="0"/>
                </a:moveTo>
                <a:lnTo>
                  <a:pt x="91445" y="12560"/>
                </a:lnTo>
                <a:lnTo>
                  <a:pt x="47790" y="41641"/>
                </a:lnTo>
                <a:lnTo>
                  <a:pt x="16732" y="83441"/>
                </a:lnTo>
                <a:lnTo>
                  <a:pt x="1622" y="131270"/>
                </a:lnTo>
                <a:lnTo>
                  <a:pt x="0" y="155063"/>
                </a:lnTo>
                <a:lnTo>
                  <a:pt x="2068" y="178822"/>
                </a:lnTo>
                <a:lnTo>
                  <a:pt x="17125" y="224232"/>
                </a:lnTo>
                <a:lnTo>
                  <a:pt x="45182" y="262628"/>
                </a:lnTo>
                <a:lnTo>
                  <a:pt x="83869" y="290767"/>
                </a:lnTo>
                <a:lnTo>
                  <a:pt x="129037" y="305642"/>
                </a:lnTo>
                <a:lnTo>
                  <a:pt x="152942" y="307683"/>
                </a:lnTo>
                <a:lnTo>
                  <a:pt x="168875" y="306892"/>
                </a:lnTo>
                <a:lnTo>
                  <a:pt x="214899" y="294751"/>
                </a:lnTo>
                <a:lnTo>
                  <a:pt x="254968" y="269055"/>
                </a:lnTo>
                <a:lnTo>
                  <a:pt x="270897" y="248470"/>
                </a:lnTo>
                <a:lnTo>
                  <a:pt x="267588" y="238564"/>
                </a:lnTo>
                <a:lnTo>
                  <a:pt x="263410" y="234868"/>
                </a:lnTo>
                <a:lnTo>
                  <a:pt x="253170" y="232784"/>
                </a:lnTo>
                <a:lnTo>
                  <a:pt x="247882" y="234554"/>
                </a:lnTo>
                <a:lnTo>
                  <a:pt x="244416" y="238470"/>
                </a:lnTo>
                <a:lnTo>
                  <a:pt x="228871" y="252761"/>
                </a:lnTo>
                <a:lnTo>
                  <a:pt x="211260" y="264142"/>
                </a:lnTo>
                <a:lnTo>
                  <a:pt x="191984" y="272402"/>
                </a:lnTo>
                <a:lnTo>
                  <a:pt x="171445" y="277328"/>
                </a:lnTo>
                <a:lnTo>
                  <a:pt x="150372" y="278702"/>
                </a:lnTo>
                <a:lnTo>
                  <a:pt x="129515" y="276520"/>
                </a:lnTo>
                <a:lnTo>
                  <a:pt x="90232" y="261820"/>
                </a:lnTo>
                <a:lnTo>
                  <a:pt x="58076" y="234906"/>
                </a:lnTo>
                <a:lnTo>
                  <a:pt x="36695" y="198827"/>
                </a:lnTo>
                <a:lnTo>
                  <a:pt x="28529" y="157693"/>
                </a:lnTo>
                <a:lnTo>
                  <a:pt x="29743" y="136757"/>
                </a:lnTo>
                <a:lnTo>
                  <a:pt x="42444" y="96356"/>
                </a:lnTo>
                <a:lnTo>
                  <a:pt x="67637" y="62443"/>
                </a:lnTo>
                <a:lnTo>
                  <a:pt x="103060" y="38860"/>
                </a:lnTo>
                <a:lnTo>
                  <a:pt x="144069" y="28693"/>
                </a:lnTo>
                <a:lnTo>
                  <a:pt x="165424" y="29011"/>
                </a:lnTo>
                <a:lnTo>
                  <a:pt x="206248" y="40463"/>
                </a:lnTo>
                <a:lnTo>
                  <a:pt x="240814" y="65030"/>
                </a:lnTo>
                <a:lnTo>
                  <a:pt x="244500" y="68392"/>
                </a:lnTo>
                <a:lnTo>
                  <a:pt x="249662" y="69606"/>
                </a:lnTo>
                <a:lnTo>
                  <a:pt x="259274" y="66894"/>
                </a:lnTo>
                <a:lnTo>
                  <a:pt x="263033" y="63156"/>
                </a:lnTo>
                <a:lnTo>
                  <a:pt x="265808" y="53565"/>
                </a:lnTo>
                <a:lnTo>
                  <a:pt x="264614" y="48392"/>
                </a:lnTo>
                <a:lnTo>
                  <a:pt x="218641" y="14452"/>
                </a:lnTo>
                <a:lnTo>
                  <a:pt x="168303" y="373"/>
                </a:lnTo>
                <a:lnTo>
                  <a:pt x="141984" y="0"/>
                </a:lnTo>
                <a:close/>
              </a:path>
            </a:pathLst>
          </a:custGeom>
          <a:solidFill>
            <a:srgbClr val="96610C"/>
          </a:solidFill>
        </p:spPr>
        <p:txBody>
          <a:bodyPr wrap="square" lIns="0" tIns="0" rIns="0" bIns="0" rtlCol="0"/>
          <a:lstStyle/>
          <a:p>
            <a:endParaRPr/>
          </a:p>
        </p:txBody>
      </p:sp>
      <p:sp>
        <p:nvSpPr>
          <p:cNvPr id="27" name="object 134">
            <a:extLst>
              <a:ext uri="{FF2B5EF4-FFF2-40B4-BE49-F238E27FC236}">
                <a16:creationId xmlns:a16="http://schemas.microsoft.com/office/drawing/2014/main" id="{17CDD550-EF59-5843-68CD-384B6872E275}"/>
              </a:ext>
            </a:extLst>
          </p:cNvPr>
          <p:cNvSpPr/>
          <p:nvPr/>
        </p:nvSpPr>
        <p:spPr>
          <a:xfrm>
            <a:off x="4010152" y="2773974"/>
            <a:ext cx="123317" cy="140067"/>
          </a:xfrm>
          <a:custGeom>
            <a:avLst/>
            <a:gdLst/>
            <a:ahLst/>
            <a:cxnLst/>
            <a:rect l="l" t="t" r="r" b="b"/>
            <a:pathLst>
              <a:path w="271145" h="307975">
                <a:moveTo>
                  <a:pt x="152942" y="307683"/>
                </a:moveTo>
                <a:lnTo>
                  <a:pt x="105876" y="299958"/>
                </a:lnTo>
                <a:lnTo>
                  <a:pt x="63427" y="278207"/>
                </a:lnTo>
                <a:lnTo>
                  <a:pt x="29662" y="244520"/>
                </a:lnTo>
                <a:lnTo>
                  <a:pt x="7826" y="202115"/>
                </a:lnTo>
                <a:lnTo>
                  <a:pt x="0" y="155063"/>
                </a:lnTo>
                <a:lnTo>
                  <a:pt x="1622" y="131270"/>
                </a:lnTo>
                <a:lnTo>
                  <a:pt x="16732" y="83441"/>
                </a:lnTo>
                <a:lnTo>
                  <a:pt x="47790" y="41641"/>
                </a:lnTo>
                <a:lnTo>
                  <a:pt x="91445" y="12560"/>
                </a:lnTo>
                <a:lnTo>
                  <a:pt x="141984" y="0"/>
                </a:lnTo>
                <a:lnTo>
                  <a:pt x="168303" y="373"/>
                </a:lnTo>
                <a:lnTo>
                  <a:pt x="218641" y="14452"/>
                </a:lnTo>
                <a:lnTo>
                  <a:pt x="261274" y="44685"/>
                </a:lnTo>
                <a:lnTo>
                  <a:pt x="265808" y="53565"/>
                </a:lnTo>
                <a:lnTo>
                  <a:pt x="264416" y="58360"/>
                </a:lnTo>
                <a:lnTo>
                  <a:pt x="263033" y="63156"/>
                </a:lnTo>
                <a:lnTo>
                  <a:pt x="259274" y="66894"/>
                </a:lnTo>
                <a:lnTo>
                  <a:pt x="254468" y="68255"/>
                </a:lnTo>
                <a:lnTo>
                  <a:pt x="249662" y="69606"/>
                </a:lnTo>
                <a:lnTo>
                  <a:pt x="244500" y="68392"/>
                </a:lnTo>
                <a:lnTo>
                  <a:pt x="240814" y="65030"/>
                </a:lnTo>
                <a:lnTo>
                  <a:pt x="224527" y="51209"/>
                </a:lnTo>
                <a:lnTo>
                  <a:pt x="206248" y="40463"/>
                </a:lnTo>
                <a:lnTo>
                  <a:pt x="186405" y="32995"/>
                </a:lnTo>
                <a:lnTo>
                  <a:pt x="165424" y="29011"/>
                </a:lnTo>
                <a:lnTo>
                  <a:pt x="144069" y="28693"/>
                </a:lnTo>
                <a:lnTo>
                  <a:pt x="123128" y="32014"/>
                </a:lnTo>
                <a:lnTo>
                  <a:pt x="84327" y="49115"/>
                </a:lnTo>
                <a:lnTo>
                  <a:pt x="53582" y="78317"/>
                </a:lnTo>
                <a:lnTo>
                  <a:pt x="34506" y="116181"/>
                </a:lnTo>
                <a:lnTo>
                  <a:pt x="28529" y="157693"/>
                </a:lnTo>
                <a:lnTo>
                  <a:pt x="30850" y="178534"/>
                </a:lnTo>
                <a:lnTo>
                  <a:pt x="45890" y="217839"/>
                </a:lnTo>
                <a:lnTo>
                  <a:pt x="72956" y="249682"/>
                </a:lnTo>
                <a:lnTo>
                  <a:pt x="109320" y="270865"/>
                </a:lnTo>
                <a:lnTo>
                  <a:pt x="150372" y="278702"/>
                </a:lnTo>
                <a:lnTo>
                  <a:pt x="171445" y="277328"/>
                </a:lnTo>
                <a:lnTo>
                  <a:pt x="211260" y="264142"/>
                </a:lnTo>
                <a:lnTo>
                  <a:pt x="244416" y="238470"/>
                </a:lnTo>
                <a:lnTo>
                  <a:pt x="247882" y="234554"/>
                </a:lnTo>
                <a:lnTo>
                  <a:pt x="253170" y="232784"/>
                </a:lnTo>
                <a:lnTo>
                  <a:pt x="258290" y="233832"/>
                </a:lnTo>
                <a:lnTo>
                  <a:pt x="263410" y="234868"/>
                </a:lnTo>
                <a:lnTo>
                  <a:pt x="267588" y="238564"/>
                </a:lnTo>
                <a:lnTo>
                  <a:pt x="269243" y="243517"/>
                </a:lnTo>
                <a:lnTo>
                  <a:pt x="270897" y="248470"/>
                </a:lnTo>
                <a:lnTo>
                  <a:pt x="269787" y="253936"/>
                </a:lnTo>
                <a:lnTo>
                  <a:pt x="229150" y="287582"/>
                </a:lnTo>
                <a:lnTo>
                  <a:pt x="184596" y="304456"/>
                </a:lnTo>
                <a:lnTo>
                  <a:pt x="152942" y="307683"/>
                </a:lnTo>
                <a:close/>
              </a:path>
            </a:pathLst>
          </a:custGeom>
          <a:ln w="4690">
            <a:solidFill>
              <a:srgbClr val="FFFFFF"/>
            </a:solidFill>
          </a:ln>
        </p:spPr>
        <p:txBody>
          <a:bodyPr wrap="square" lIns="0" tIns="0" rIns="0" bIns="0" rtlCol="0"/>
          <a:lstStyle/>
          <a:p>
            <a:endParaRPr/>
          </a:p>
        </p:txBody>
      </p:sp>
      <p:sp>
        <p:nvSpPr>
          <p:cNvPr id="28" name="object 135">
            <a:extLst>
              <a:ext uri="{FF2B5EF4-FFF2-40B4-BE49-F238E27FC236}">
                <a16:creationId xmlns:a16="http://schemas.microsoft.com/office/drawing/2014/main" id="{50232FC5-3F2F-2FE5-7FDE-225E90C8FFE2}"/>
              </a:ext>
            </a:extLst>
          </p:cNvPr>
          <p:cNvSpPr/>
          <p:nvPr/>
        </p:nvSpPr>
        <p:spPr>
          <a:xfrm>
            <a:off x="3994128" y="2818326"/>
            <a:ext cx="88373" cy="13284"/>
          </a:xfrm>
          <a:custGeom>
            <a:avLst/>
            <a:gdLst/>
            <a:ahLst/>
            <a:cxnLst/>
            <a:rect l="l" t="t" r="r" b="b"/>
            <a:pathLst>
              <a:path w="194309" h="29210">
                <a:moveTo>
                  <a:pt x="183952" y="0"/>
                </a:moveTo>
                <a:lnTo>
                  <a:pt x="9936" y="0"/>
                </a:lnTo>
                <a:lnTo>
                  <a:pt x="5162" y="2753"/>
                </a:lnTo>
                <a:lnTo>
                  <a:pt x="0" y="11695"/>
                </a:lnTo>
                <a:lnTo>
                  <a:pt x="0" y="17203"/>
                </a:lnTo>
                <a:lnTo>
                  <a:pt x="5162" y="26135"/>
                </a:lnTo>
                <a:lnTo>
                  <a:pt x="9936" y="28889"/>
                </a:lnTo>
                <a:lnTo>
                  <a:pt x="178790" y="28889"/>
                </a:lnTo>
                <a:lnTo>
                  <a:pt x="183952" y="28889"/>
                </a:lnTo>
                <a:lnTo>
                  <a:pt x="188716" y="26135"/>
                </a:lnTo>
                <a:lnTo>
                  <a:pt x="193878" y="17203"/>
                </a:lnTo>
                <a:lnTo>
                  <a:pt x="193878" y="11695"/>
                </a:lnTo>
                <a:lnTo>
                  <a:pt x="188716" y="2753"/>
                </a:lnTo>
                <a:lnTo>
                  <a:pt x="183952" y="0"/>
                </a:lnTo>
                <a:close/>
              </a:path>
            </a:pathLst>
          </a:custGeom>
          <a:solidFill>
            <a:srgbClr val="96610C"/>
          </a:solidFill>
        </p:spPr>
        <p:txBody>
          <a:bodyPr wrap="square" lIns="0" tIns="0" rIns="0" bIns="0" rtlCol="0"/>
          <a:lstStyle/>
          <a:p>
            <a:endParaRPr/>
          </a:p>
        </p:txBody>
      </p:sp>
      <p:sp>
        <p:nvSpPr>
          <p:cNvPr id="29" name="object 136">
            <a:extLst>
              <a:ext uri="{FF2B5EF4-FFF2-40B4-BE49-F238E27FC236}">
                <a16:creationId xmlns:a16="http://schemas.microsoft.com/office/drawing/2014/main" id="{0427707D-06E4-CA39-E25B-2A907A36FB7B}"/>
              </a:ext>
            </a:extLst>
          </p:cNvPr>
          <p:cNvSpPr/>
          <p:nvPr/>
        </p:nvSpPr>
        <p:spPr>
          <a:xfrm>
            <a:off x="3994128" y="2818326"/>
            <a:ext cx="88373" cy="13284"/>
          </a:xfrm>
          <a:custGeom>
            <a:avLst/>
            <a:gdLst/>
            <a:ahLst/>
            <a:cxnLst/>
            <a:rect l="l" t="t" r="r" b="b"/>
            <a:pathLst>
              <a:path w="194309" h="29210">
                <a:moveTo>
                  <a:pt x="178790" y="28889"/>
                </a:moveTo>
                <a:lnTo>
                  <a:pt x="15088" y="28889"/>
                </a:lnTo>
                <a:lnTo>
                  <a:pt x="9936" y="28889"/>
                </a:lnTo>
                <a:lnTo>
                  <a:pt x="5162" y="26135"/>
                </a:lnTo>
                <a:lnTo>
                  <a:pt x="2586" y="21664"/>
                </a:lnTo>
                <a:lnTo>
                  <a:pt x="0" y="17203"/>
                </a:lnTo>
                <a:lnTo>
                  <a:pt x="0" y="11695"/>
                </a:lnTo>
                <a:lnTo>
                  <a:pt x="2586" y="7224"/>
                </a:lnTo>
                <a:lnTo>
                  <a:pt x="5162" y="2753"/>
                </a:lnTo>
                <a:lnTo>
                  <a:pt x="9936" y="0"/>
                </a:lnTo>
                <a:lnTo>
                  <a:pt x="15088" y="0"/>
                </a:lnTo>
                <a:lnTo>
                  <a:pt x="178790" y="0"/>
                </a:lnTo>
                <a:lnTo>
                  <a:pt x="183952" y="0"/>
                </a:lnTo>
                <a:lnTo>
                  <a:pt x="188716" y="2753"/>
                </a:lnTo>
                <a:lnTo>
                  <a:pt x="191303" y="7224"/>
                </a:lnTo>
                <a:lnTo>
                  <a:pt x="193878" y="11695"/>
                </a:lnTo>
                <a:lnTo>
                  <a:pt x="193878" y="17203"/>
                </a:lnTo>
                <a:lnTo>
                  <a:pt x="191303" y="21664"/>
                </a:lnTo>
                <a:lnTo>
                  <a:pt x="188716" y="26135"/>
                </a:lnTo>
                <a:lnTo>
                  <a:pt x="183952" y="28889"/>
                </a:lnTo>
                <a:lnTo>
                  <a:pt x="178790" y="28889"/>
                </a:lnTo>
                <a:close/>
              </a:path>
            </a:pathLst>
          </a:custGeom>
          <a:ln w="4690">
            <a:solidFill>
              <a:srgbClr val="FFFFFF"/>
            </a:solidFill>
          </a:ln>
        </p:spPr>
        <p:txBody>
          <a:bodyPr wrap="square" lIns="0" tIns="0" rIns="0" bIns="0" rtlCol="0"/>
          <a:lstStyle/>
          <a:p>
            <a:endParaRPr/>
          </a:p>
        </p:txBody>
      </p:sp>
      <p:sp>
        <p:nvSpPr>
          <p:cNvPr id="30" name="object 137">
            <a:extLst>
              <a:ext uri="{FF2B5EF4-FFF2-40B4-BE49-F238E27FC236}">
                <a16:creationId xmlns:a16="http://schemas.microsoft.com/office/drawing/2014/main" id="{084A951B-60FF-22BB-6E09-BB185DB1040F}"/>
              </a:ext>
            </a:extLst>
          </p:cNvPr>
          <p:cNvSpPr/>
          <p:nvPr/>
        </p:nvSpPr>
        <p:spPr>
          <a:xfrm>
            <a:off x="3994128" y="2857741"/>
            <a:ext cx="88373" cy="13284"/>
          </a:xfrm>
          <a:custGeom>
            <a:avLst/>
            <a:gdLst/>
            <a:ahLst/>
            <a:cxnLst/>
            <a:rect l="l" t="t" r="r" b="b"/>
            <a:pathLst>
              <a:path w="194309" h="29210">
                <a:moveTo>
                  <a:pt x="183952" y="0"/>
                </a:moveTo>
                <a:lnTo>
                  <a:pt x="9936" y="0"/>
                </a:lnTo>
                <a:lnTo>
                  <a:pt x="5162" y="2753"/>
                </a:lnTo>
                <a:lnTo>
                  <a:pt x="0" y="11695"/>
                </a:lnTo>
                <a:lnTo>
                  <a:pt x="0" y="17203"/>
                </a:lnTo>
                <a:lnTo>
                  <a:pt x="5162" y="26135"/>
                </a:lnTo>
                <a:lnTo>
                  <a:pt x="9936" y="28889"/>
                </a:lnTo>
                <a:lnTo>
                  <a:pt x="178790" y="28889"/>
                </a:lnTo>
                <a:lnTo>
                  <a:pt x="183952" y="28889"/>
                </a:lnTo>
                <a:lnTo>
                  <a:pt x="188716" y="26135"/>
                </a:lnTo>
                <a:lnTo>
                  <a:pt x="193878" y="17203"/>
                </a:lnTo>
                <a:lnTo>
                  <a:pt x="193878" y="11695"/>
                </a:lnTo>
                <a:lnTo>
                  <a:pt x="188716" y="2753"/>
                </a:lnTo>
                <a:lnTo>
                  <a:pt x="183952" y="0"/>
                </a:lnTo>
                <a:close/>
              </a:path>
            </a:pathLst>
          </a:custGeom>
          <a:solidFill>
            <a:srgbClr val="96610C"/>
          </a:solidFill>
        </p:spPr>
        <p:txBody>
          <a:bodyPr wrap="square" lIns="0" tIns="0" rIns="0" bIns="0" rtlCol="0"/>
          <a:lstStyle/>
          <a:p>
            <a:endParaRPr/>
          </a:p>
        </p:txBody>
      </p:sp>
      <p:sp>
        <p:nvSpPr>
          <p:cNvPr id="31" name="object 138">
            <a:extLst>
              <a:ext uri="{FF2B5EF4-FFF2-40B4-BE49-F238E27FC236}">
                <a16:creationId xmlns:a16="http://schemas.microsoft.com/office/drawing/2014/main" id="{0FAF0E45-D1A1-95D5-1481-B3E43D5F5C7F}"/>
              </a:ext>
            </a:extLst>
          </p:cNvPr>
          <p:cNvSpPr/>
          <p:nvPr/>
        </p:nvSpPr>
        <p:spPr>
          <a:xfrm>
            <a:off x="3994128" y="2857741"/>
            <a:ext cx="88373" cy="13284"/>
          </a:xfrm>
          <a:custGeom>
            <a:avLst/>
            <a:gdLst/>
            <a:ahLst/>
            <a:cxnLst/>
            <a:rect l="l" t="t" r="r" b="b"/>
            <a:pathLst>
              <a:path w="194309" h="29210">
                <a:moveTo>
                  <a:pt x="178790" y="28889"/>
                </a:moveTo>
                <a:lnTo>
                  <a:pt x="15088" y="28889"/>
                </a:lnTo>
                <a:lnTo>
                  <a:pt x="9936" y="28889"/>
                </a:lnTo>
                <a:lnTo>
                  <a:pt x="5162" y="26135"/>
                </a:lnTo>
                <a:lnTo>
                  <a:pt x="2586" y="21664"/>
                </a:lnTo>
                <a:lnTo>
                  <a:pt x="0" y="17203"/>
                </a:lnTo>
                <a:lnTo>
                  <a:pt x="0" y="11695"/>
                </a:lnTo>
                <a:lnTo>
                  <a:pt x="2586" y="7224"/>
                </a:lnTo>
                <a:lnTo>
                  <a:pt x="5162" y="2753"/>
                </a:lnTo>
                <a:lnTo>
                  <a:pt x="9936" y="0"/>
                </a:lnTo>
                <a:lnTo>
                  <a:pt x="15088" y="0"/>
                </a:lnTo>
                <a:lnTo>
                  <a:pt x="178790" y="0"/>
                </a:lnTo>
                <a:lnTo>
                  <a:pt x="183952" y="0"/>
                </a:lnTo>
                <a:lnTo>
                  <a:pt x="188716" y="2753"/>
                </a:lnTo>
                <a:lnTo>
                  <a:pt x="191303" y="7224"/>
                </a:lnTo>
                <a:lnTo>
                  <a:pt x="193878" y="11695"/>
                </a:lnTo>
                <a:lnTo>
                  <a:pt x="193878" y="17203"/>
                </a:lnTo>
                <a:lnTo>
                  <a:pt x="191303" y="21664"/>
                </a:lnTo>
                <a:lnTo>
                  <a:pt x="188716" y="26135"/>
                </a:lnTo>
                <a:lnTo>
                  <a:pt x="183952" y="28889"/>
                </a:lnTo>
                <a:lnTo>
                  <a:pt x="178790" y="28889"/>
                </a:lnTo>
                <a:close/>
              </a:path>
            </a:pathLst>
          </a:custGeom>
          <a:ln w="4690">
            <a:solidFill>
              <a:srgbClr val="FFFFFF"/>
            </a:solidFill>
          </a:ln>
        </p:spPr>
        <p:txBody>
          <a:bodyPr wrap="square" lIns="0" tIns="0" rIns="0" bIns="0" rtlCol="0"/>
          <a:lstStyle/>
          <a:p>
            <a:endParaRPr/>
          </a:p>
        </p:txBody>
      </p:sp>
      <p:sp>
        <p:nvSpPr>
          <p:cNvPr id="32" name="object 139">
            <a:extLst>
              <a:ext uri="{FF2B5EF4-FFF2-40B4-BE49-F238E27FC236}">
                <a16:creationId xmlns:a16="http://schemas.microsoft.com/office/drawing/2014/main" id="{3680C503-3BC0-F0C8-0B20-A92A863F27ED}"/>
              </a:ext>
            </a:extLst>
          </p:cNvPr>
          <p:cNvSpPr/>
          <p:nvPr/>
        </p:nvSpPr>
        <p:spPr>
          <a:xfrm>
            <a:off x="4002759" y="3105150"/>
            <a:ext cx="145844" cy="145843"/>
          </a:xfrm>
          <a:custGeom>
            <a:avLst/>
            <a:gdLst/>
            <a:ahLst/>
            <a:cxnLst/>
            <a:rect l="l" t="t" r="r" b="b"/>
            <a:pathLst>
              <a:path w="320675" h="320675">
                <a:moveTo>
                  <a:pt x="160204" y="0"/>
                </a:moveTo>
                <a:lnTo>
                  <a:pt x="109631" y="8183"/>
                </a:lnTo>
                <a:lnTo>
                  <a:pt x="65662" y="30958"/>
                </a:lnTo>
                <a:lnTo>
                  <a:pt x="30958" y="65662"/>
                </a:lnTo>
                <a:lnTo>
                  <a:pt x="8183" y="109631"/>
                </a:lnTo>
                <a:lnTo>
                  <a:pt x="0" y="160204"/>
                </a:lnTo>
                <a:lnTo>
                  <a:pt x="8183" y="210782"/>
                </a:lnTo>
                <a:lnTo>
                  <a:pt x="30958" y="254755"/>
                </a:lnTo>
                <a:lnTo>
                  <a:pt x="65662" y="289460"/>
                </a:lnTo>
                <a:lnTo>
                  <a:pt x="109631" y="312236"/>
                </a:lnTo>
                <a:lnTo>
                  <a:pt x="160204" y="320419"/>
                </a:lnTo>
                <a:lnTo>
                  <a:pt x="210777" y="312236"/>
                </a:lnTo>
                <a:lnTo>
                  <a:pt x="233649" y="300388"/>
                </a:lnTo>
                <a:lnTo>
                  <a:pt x="160204" y="300388"/>
                </a:lnTo>
                <a:lnTo>
                  <a:pt x="115943" y="293231"/>
                </a:lnTo>
                <a:lnTo>
                  <a:pt x="77467" y="273308"/>
                </a:lnTo>
                <a:lnTo>
                  <a:pt x="47103" y="242945"/>
                </a:lnTo>
                <a:lnTo>
                  <a:pt x="27179" y="204469"/>
                </a:lnTo>
                <a:lnTo>
                  <a:pt x="20020" y="160204"/>
                </a:lnTo>
                <a:lnTo>
                  <a:pt x="27179" y="115944"/>
                </a:lnTo>
                <a:lnTo>
                  <a:pt x="47103" y="77471"/>
                </a:lnTo>
                <a:lnTo>
                  <a:pt x="77467" y="47110"/>
                </a:lnTo>
                <a:lnTo>
                  <a:pt x="115943" y="27188"/>
                </a:lnTo>
                <a:lnTo>
                  <a:pt x="160204" y="20030"/>
                </a:lnTo>
                <a:lnTo>
                  <a:pt x="233650" y="20030"/>
                </a:lnTo>
                <a:lnTo>
                  <a:pt x="210777" y="8183"/>
                </a:lnTo>
                <a:lnTo>
                  <a:pt x="160204" y="0"/>
                </a:lnTo>
                <a:close/>
              </a:path>
              <a:path w="320675" h="320675">
                <a:moveTo>
                  <a:pt x="233650" y="20030"/>
                </a:moveTo>
                <a:lnTo>
                  <a:pt x="160204" y="20030"/>
                </a:lnTo>
                <a:lnTo>
                  <a:pt x="204465" y="27188"/>
                </a:lnTo>
                <a:lnTo>
                  <a:pt x="242941" y="47110"/>
                </a:lnTo>
                <a:lnTo>
                  <a:pt x="273305" y="77471"/>
                </a:lnTo>
                <a:lnTo>
                  <a:pt x="293230" y="115944"/>
                </a:lnTo>
                <a:lnTo>
                  <a:pt x="300388" y="160204"/>
                </a:lnTo>
                <a:lnTo>
                  <a:pt x="293230" y="204469"/>
                </a:lnTo>
                <a:lnTo>
                  <a:pt x="273305" y="242945"/>
                </a:lnTo>
                <a:lnTo>
                  <a:pt x="242941" y="273308"/>
                </a:lnTo>
                <a:lnTo>
                  <a:pt x="204465" y="293231"/>
                </a:lnTo>
                <a:lnTo>
                  <a:pt x="160204" y="300388"/>
                </a:lnTo>
                <a:lnTo>
                  <a:pt x="233649" y="300388"/>
                </a:lnTo>
                <a:lnTo>
                  <a:pt x="254747" y="289460"/>
                </a:lnTo>
                <a:lnTo>
                  <a:pt x="289450" y="254755"/>
                </a:lnTo>
                <a:lnTo>
                  <a:pt x="312225" y="210782"/>
                </a:lnTo>
                <a:lnTo>
                  <a:pt x="320409" y="160204"/>
                </a:lnTo>
                <a:lnTo>
                  <a:pt x="312225" y="109631"/>
                </a:lnTo>
                <a:lnTo>
                  <a:pt x="289450" y="65662"/>
                </a:lnTo>
                <a:lnTo>
                  <a:pt x="254747" y="30958"/>
                </a:lnTo>
                <a:lnTo>
                  <a:pt x="233650" y="20030"/>
                </a:lnTo>
                <a:close/>
              </a:path>
            </a:pathLst>
          </a:custGeom>
          <a:solidFill>
            <a:srgbClr val="8C8F90"/>
          </a:solidFill>
        </p:spPr>
        <p:txBody>
          <a:bodyPr wrap="square" lIns="0" tIns="0" rIns="0" bIns="0" rtlCol="0"/>
          <a:lstStyle/>
          <a:p>
            <a:endParaRPr/>
          </a:p>
        </p:txBody>
      </p:sp>
      <p:sp>
        <p:nvSpPr>
          <p:cNvPr id="33" name="object 140">
            <a:extLst>
              <a:ext uri="{FF2B5EF4-FFF2-40B4-BE49-F238E27FC236}">
                <a16:creationId xmlns:a16="http://schemas.microsoft.com/office/drawing/2014/main" id="{5D5AF017-7A3B-1CD8-4FDF-809375137EE2}"/>
              </a:ext>
            </a:extLst>
          </p:cNvPr>
          <p:cNvSpPr/>
          <p:nvPr/>
        </p:nvSpPr>
        <p:spPr>
          <a:xfrm>
            <a:off x="4002759" y="3105150"/>
            <a:ext cx="145844" cy="145843"/>
          </a:xfrm>
          <a:custGeom>
            <a:avLst/>
            <a:gdLst/>
            <a:ahLst/>
            <a:cxnLst/>
            <a:rect l="l" t="t" r="r" b="b"/>
            <a:pathLst>
              <a:path w="320675" h="320675">
                <a:moveTo>
                  <a:pt x="160204" y="0"/>
                </a:moveTo>
                <a:lnTo>
                  <a:pt x="109631" y="8183"/>
                </a:lnTo>
                <a:lnTo>
                  <a:pt x="65662" y="30958"/>
                </a:lnTo>
                <a:lnTo>
                  <a:pt x="30958" y="65662"/>
                </a:lnTo>
                <a:lnTo>
                  <a:pt x="8183" y="109631"/>
                </a:lnTo>
                <a:lnTo>
                  <a:pt x="0" y="160204"/>
                </a:lnTo>
                <a:lnTo>
                  <a:pt x="8183" y="210782"/>
                </a:lnTo>
                <a:lnTo>
                  <a:pt x="30958" y="254755"/>
                </a:lnTo>
                <a:lnTo>
                  <a:pt x="65662" y="289460"/>
                </a:lnTo>
                <a:lnTo>
                  <a:pt x="109631" y="312236"/>
                </a:lnTo>
                <a:lnTo>
                  <a:pt x="160204" y="320419"/>
                </a:lnTo>
                <a:lnTo>
                  <a:pt x="210777" y="312236"/>
                </a:lnTo>
                <a:lnTo>
                  <a:pt x="254747" y="289460"/>
                </a:lnTo>
                <a:lnTo>
                  <a:pt x="289450" y="254755"/>
                </a:lnTo>
                <a:lnTo>
                  <a:pt x="312225" y="210782"/>
                </a:lnTo>
                <a:lnTo>
                  <a:pt x="320409" y="160204"/>
                </a:lnTo>
                <a:lnTo>
                  <a:pt x="312225" y="109631"/>
                </a:lnTo>
                <a:lnTo>
                  <a:pt x="289450" y="65662"/>
                </a:lnTo>
                <a:lnTo>
                  <a:pt x="254747" y="30958"/>
                </a:lnTo>
                <a:lnTo>
                  <a:pt x="210777" y="8183"/>
                </a:lnTo>
                <a:lnTo>
                  <a:pt x="160204" y="0"/>
                </a:lnTo>
                <a:close/>
              </a:path>
              <a:path w="320675" h="320675">
                <a:moveTo>
                  <a:pt x="160204" y="300388"/>
                </a:moveTo>
                <a:lnTo>
                  <a:pt x="115943" y="293231"/>
                </a:lnTo>
                <a:lnTo>
                  <a:pt x="77467" y="273308"/>
                </a:lnTo>
                <a:lnTo>
                  <a:pt x="47103" y="242945"/>
                </a:lnTo>
                <a:lnTo>
                  <a:pt x="27179" y="204469"/>
                </a:lnTo>
                <a:lnTo>
                  <a:pt x="20020" y="160204"/>
                </a:lnTo>
                <a:lnTo>
                  <a:pt x="27179" y="115944"/>
                </a:lnTo>
                <a:lnTo>
                  <a:pt x="47103" y="77471"/>
                </a:lnTo>
                <a:lnTo>
                  <a:pt x="77467" y="47110"/>
                </a:lnTo>
                <a:lnTo>
                  <a:pt x="115943" y="27188"/>
                </a:lnTo>
                <a:lnTo>
                  <a:pt x="160204" y="20030"/>
                </a:lnTo>
                <a:lnTo>
                  <a:pt x="204465" y="27188"/>
                </a:lnTo>
                <a:lnTo>
                  <a:pt x="242941" y="47110"/>
                </a:lnTo>
                <a:lnTo>
                  <a:pt x="273305" y="77471"/>
                </a:lnTo>
                <a:lnTo>
                  <a:pt x="293230" y="115944"/>
                </a:lnTo>
                <a:lnTo>
                  <a:pt x="300388" y="160204"/>
                </a:lnTo>
                <a:lnTo>
                  <a:pt x="293230" y="204469"/>
                </a:lnTo>
                <a:lnTo>
                  <a:pt x="273305" y="242945"/>
                </a:lnTo>
                <a:lnTo>
                  <a:pt x="242941" y="273308"/>
                </a:lnTo>
                <a:lnTo>
                  <a:pt x="204465" y="293231"/>
                </a:lnTo>
                <a:lnTo>
                  <a:pt x="160204" y="300388"/>
                </a:lnTo>
                <a:close/>
              </a:path>
            </a:pathLst>
          </a:custGeom>
          <a:ln w="3175">
            <a:solidFill>
              <a:srgbClr val="FFFFFF"/>
            </a:solidFill>
          </a:ln>
        </p:spPr>
        <p:txBody>
          <a:bodyPr wrap="square" lIns="0" tIns="0" rIns="0" bIns="0" rtlCol="0"/>
          <a:lstStyle/>
          <a:p>
            <a:endParaRPr/>
          </a:p>
        </p:txBody>
      </p:sp>
      <p:sp>
        <p:nvSpPr>
          <p:cNvPr id="34" name="object 141">
            <a:extLst>
              <a:ext uri="{FF2B5EF4-FFF2-40B4-BE49-F238E27FC236}">
                <a16:creationId xmlns:a16="http://schemas.microsoft.com/office/drawing/2014/main" id="{FC41BE8D-73C1-451B-D4FA-1B07CBA850DA}"/>
              </a:ext>
            </a:extLst>
          </p:cNvPr>
          <p:cNvSpPr/>
          <p:nvPr/>
        </p:nvSpPr>
        <p:spPr>
          <a:xfrm>
            <a:off x="4071068" y="3140626"/>
            <a:ext cx="9242" cy="11552"/>
          </a:xfrm>
          <a:custGeom>
            <a:avLst/>
            <a:gdLst/>
            <a:ahLst/>
            <a:cxnLst/>
            <a:rect l="l" t="t" r="r" b="b"/>
            <a:pathLst>
              <a:path w="20320" h="25400">
                <a:moveTo>
                  <a:pt x="15517" y="0"/>
                </a:moveTo>
                <a:lnTo>
                  <a:pt x="10010" y="0"/>
                </a:lnTo>
                <a:lnTo>
                  <a:pt x="4502" y="0"/>
                </a:lnTo>
                <a:lnTo>
                  <a:pt x="0" y="4502"/>
                </a:lnTo>
                <a:lnTo>
                  <a:pt x="0" y="20522"/>
                </a:lnTo>
                <a:lnTo>
                  <a:pt x="4502" y="25035"/>
                </a:lnTo>
                <a:lnTo>
                  <a:pt x="15517" y="25035"/>
                </a:lnTo>
                <a:lnTo>
                  <a:pt x="20020" y="20522"/>
                </a:lnTo>
                <a:lnTo>
                  <a:pt x="20020" y="4502"/>
                </a:lnTo>
                <a:lnTo>
                  <a:pt x="15517" y="0"/>
                </a:lnTo>
                <a:close/>
              </a:path>
            </a:pathLst>
          </a:custGeom>
          <a:solidFill>
            <a:srgbClr val="8C8F90"/>
          </a:solidFill>
        </p:spPr>
        <p:txBody>
          <a:bodyPr wrap="square" lIns="0" tIns="0" rIns="0" bIns="0" rtlCol="0"/>
          <a:lstStyle/>
          <a:p>
            <a:endParaRPr/>
          </a:p>
        </p:txBody>
      </p:sp>
      <p:sp>
        <p:nvSpPr>
          <p:cNvPr id="35" name="object 142">
            <a:extLst>
              <a:ext uri="{FF2B5EF4-FFF2-40B4-BE49-F238E27FC236}">
                <a16:creationId xmlns:a16="http://schemas.microsoft.com/office/drawing/2014/main" id="{6DB8C7CA-6C74-F591-43D8-92998263FB3D}"/>
              </a:ext>
            </a:extLst>
          </p:cNvPr>
          <p:cNvSpPr/>
          <p:nvPr/>
        </p:nvSpPr>
        <p:spPr>
          <a:xfrm>
            <a:off x="4071068" y="3140626"/>
            <a:ext cx="9242" cy="11552"/>
          </a:xfrm>
          <a:custGeom>
            <a:avLst/>
            <a:gdLst/>
            <a:ahLst/>
            <a:cxnLst/>
            <a:rect l="l" t="t" r="r" b="b"/>
            <a:pathLst>
              <a:path w="20320" h="25400">
                <a:moveTo>
                  <a:pt x="10010" y="0"/>
                </a:moveTo>
                <a:lnTo>
                  <a:pt x="4502" y="0"/>
                </a:lnTo>
                <a:lnTo>
                  <a:pt x="0" y="4502"/>
                </a:lnTo>
                <a:lnTo>
                  <a:pt x="0" y="10010"/>
                </a:lnTo>
                <a:lnTo>
                  <a:pt x="0" y="15015"/>
                </a:lnTo>
                <a:lnTo>
                  <a:pt x="0" y="20522"/>
                </a:lnTo>
                <a:lnTo>
                  <a:pt x="4502" y="25035"/>
                </a:lnTo>
                <a:lnTo>
                  <a:pt x="10010" y="25035"/>
                </a:lnTo>
                <a:lnTo>
                  <a:pt x="15517" y="25035"/>
                </a:lnTo>
                <a:lnTo>
                  <a:pt x="20020" y="20522"/>
                </a:lnTo>
                <a:lnTo>
                  <a:pt x="20020" y="15015"/>
                </a:lnTo>
                <a:lnTo>
                  <a:pt x="20020" y="10010"/>
                </a:lnTo>
                <a:lnTo>
                  <a:pt x="20020" y="4502"/>
                </a:lnTo>
                <a:lnTo>
                  <a:pt x="15517" y="0"/>
                </a:lnTo>
                <a:lnTo>
                  <a:pt x="10010" y="0"/>
                </a:lnTo>
                <a:close/>
              </a:path>
            </a:pathLst>
          </a:custGeom>
          <a:ln w="3175">
            <a:solidFill>
              <a:srgbClr val="FFFFFF"/>
            </a:solidFill>
          </a:ln>
        </p:spPr>
        <p:txBody>
          <a:bodyPr wrap="square" lIns="0" tIns="0" rIns="0" bIns="0" rtlCol="0"/>
          <a:lstStyle/>
          <a:p>
            <a:endParaRPr/>
          </a:p>
        </p:txBody>
      </p:sp>
      <p:sp>
        <p:nvSpPr>
          <p:cNvPr id="36" name="object 143">
            <a:extLst>
              <a:ext uri="{FF2B5EF4-FFF2-40B4-BE49-F238E27FC236}">
                <a16:creationId xmlns:a16="http://schemas.microsoft.com/office/drawing/2014/main" id="{9678F11E-9CB5-2C42-5884-1296BB95798C}"/>
              </a:ext>
            </a:extLst>
          </p:cNvPr>
          <p:cNvSpPr/>
          <p:nvPr/>
        </p:nvSpPr>
        <p:spPr>
          <a:xfrm>
            <a:off x="4071068" y="3160754"/>
            <a:ext cx="9242" cy="54872"/>
          </a:xfrm>
          <a:custGeom>
            <a:avLst/>
            <a:gdLst/>
            <a:ahLst/>
            <a:cxnLst/>
            <a:rect l="l" t="t" r="r" b="b"/>
            <a:pathLst>
              <a:path w="20320" h="120650">
                <a:moveTo>
                  <a:pt x="15517" y="0"/>
                </a:moveTo>
                <a:lnTo>
                  <a:pt x="10010" y="0"/>
                </a:lnTo>
                <a:lnTo>
                  <a:pt x="4502" y="0"/>
                </a:lnTo>
                <a:lnTo>
                  <a:pt x="0" y="4502"/>
                </a:lnTo>
                <a:lnTo>
                  <a:pt x="0" y="115650"/>
                </a:lnTo>
                <a:lnTo>
                  <a:pt x="4502" y="120153"/>
                </a:lnTo>
                <a:lnTo>
                  <a:pt x="15517" y="120153"/>
                </a:lnTo>
                <a:lnTo>
                  <a:pt x="20020" y="115650"/>
                </a:lnTo>
                <a:lnTo>
                  <a:pt x="20020" y="4502"/>
                </a:lnTo>
                <a:lnTo>
                  <a:pt x="15517" y="0"/>
                </a:lnTo>
                <a:close/>
              </a:path>
            </a:pathLst>
          </a:custGeom>
          <a:solidFill>
            <a:srgbClr val="8C8F90"/>
          </a:solidFill>
        </p:spPr>
        <p:txBody>
          <a:bodyPr wrap="square" lIns="0" tIns="0" rIns="0" bIns="0" rtlCol="0"/>
          <a:lstStyle/>
          <a:p>
            <a:endParaRPr/>
          </a:p>
        </p:txBody>
      </p:sp>
      <p:sp>
        <p:nvSpPr>
          <p:cNvPr id="37" name="object 144">
            <a:extLst>
              <a:ext uri="{FF2B5EF4-FFF2-40B4-BE49-F238E27FC236}">
                <a16:creationId xmlns:a16="http://schemas.microsoft.com/office/drawing/2014/main" id="{7E7E3D06-7A75-D776-B7DB-80DF2BF4061D}"/>
              </a:ext>
            </a:extLst>
          </p:cNvPr>
          <p:cNvSpPr/>
          <p:nvPr/>
        </p:nvSpPr>
        <p:spPr>
          <a:xfrm>
            <a:off x="4071068" y="3160754"/>
            <a:ext cx="9242" cy="54872"/>
          </a:xfrm>
          <a:custGeom>
            <a:avLst/>
            <a:gdLst/>
            <a:ahLst/>
            <a:cxnLst/>
            <a:rect l="l" t="t" r="r" b="b"/>
            <a:pathLst>
              <a:path w="20320" h="120650">
                <a:moveTo>
                  <a:pt x="10010" y="0"/>
                </a:moveTo>
                <a:lnTo>
                  <a:pt x="4502" y="0"/>
                </a:lnTo>
                <a:lnTo>
                  <a:pt x="0" y="4502"/>
                </a:lnTo>
                <a:lnTo>
                  <a:pt x="0" y="10010"/>
                </a:lnTo>
                <a:lnTo>
                  <a:pt x="0" y="110143"/>
                </a:lnTo>
                <a:lnTo>
                  <a:pt x="0" y="115650"/>
                </a:lnTo>
                <a:lnTo>
                  <a:pt x="4502" y="120153"/>
                </a:lnTo>
                <a:lnTo>
                  <a:pt x="10010" y="120153"/>
                </a:lnTo>
                <a:lnTo>
                  <a:pt x="15517" y="120153"/>
                </a:lnTo>
                <a:lnTo>
                  <a:pt x="20020" y="115650"/>
                </a:lnTo>
                <a:lnTo>
                  <a:pt x="20020" y="110143"/>
                </a:lnTo>
                <a:lnTo>
                  <a:pt x="20020" y="10010"/>
                </a:lnTo>
                <a:lnTo>
                  <a:pt x="20020" y="4502"/>
                </a:lnTo>
                <a:lnTo>
                  <a:pt x="15517" y="0"/>
                </a:lnTo>
                <a:lnTo>
                  <a:pt x="10010" y="0"/>
                </a:lnTo>
                <a:close/>
              </a:path>
            </a:pathLst>
          </a:custGeom>
          <a:ln w="3175">
            <a:solidFill>
              <a:srgbClr val="FFFFFF"/>
            </a:solidFill>
          </a:ln>
        </p:spPr>
        <p:txBody>
          <a:bodyPr wrap="square" lIns="0" tIns="0" rIns="0" bIns="0" rtlCol="0"/>
          <a:lstStyle/>
          <a:p>
            <a:endParaRPr/>
          </a:p>
        </p:txBody>
      </p:sp>
      <p:sp>
        <p:nvSpPr>
          <p:cNvPr id="38" name="object 145">
            <a:extLst>
              <a:ext uri="{FF2B5EF4-FFF2-40B4-BE49-F238E27FC236}">
                <a16:creationId xmlns:a16="http://schemas.microsoft.com/office/drawing/2014/main" id="{64809BCB-8ECA-C154-E736-8F2444B5EE59}"/>
              </a:ext>
            </a:extLst>
          </p:cNvPr>
          <p:cNvSpPr/>
          <p:nvPr/>
        </p:nvSpPr>
        <p:spPr>
          <a:xfrm>
            <a:off x="4013270" y="2114550"/>
            <a:ext cx="131981" cy="159706"/>
          </a:xfrm>
          <a:custGeom>
            <a:avLst/>
            <a:gdLst/>
            <a:ahLst/>
            <a:cxnLst/>
            <a:rect l="l" t="t" r="r" b="b"/>
            <a:pathLst>
              <a:path w="290195" h="351154">
                <a:moveTo>
                  <a:pt x="66971" y="0"/>
                </a:moveTo>
                <a:lnTo>
                  <a:pt x="65076" y="617"/>
                </a:lnTo>
                <a:lnTo>
                  <a:pt x="43799" y="23088"/>
                </a:lnTo>
                <a:lnTo>
                  <a:pt x="659" y="66217"/>
                </a:lnTo>
                <a:lnTo>
                  <a:pt x="0" y="67788"/>
                </a:lnTo>
                <a:lnTo>
                  <a:pt x="0" y="346010"/>
                </a:lnTo>
                <a:lnTo>
                  <a:pt x="617" y="347581"/>
                </a:lnTo>
                <a:lnTo>
                  <a:pt x="1821" y="348816"/>
                </a:lnTo>
                <a:lnTo>
                  <a:pt x="3057" y="350020"/>
                </a:lnTo>
                <a:lnTo>
                  <a:pt x="4617" y="350638"/>
                </a:lnTo>
                <a:lnTo>
                  <a:pt x="222506" y="350638"/>
                </a:lnTo>
                <a:lnTo>
                  <a:pt x="224076" y="349978"/>
                </a:lnTo>
                <a:lnTo>
                  <a:pt x="235811" y="338272"/>
                </a:lnTo>
                <a:lnTo>
                  <a:pt x="21109" y="338272"/>
                </a:lnTo>
                <a:lnTo>
                  <a:pt x="29768" y="329613"/>
                </a:lnTo>
                <a:lnTo>
                  <a:pt x="244490" y="329613"/>
                </a:lnTo>
                <a:lnTo>
                  <a:pt x="12366" y="329529"/>
                </a:lnTo>
                <a:lnTo>
                  <a:pt x="12376" y="71997"/>
                </a:lnTo>
                <a:lnTo>
                  <a:pt x="21077" y="63296"/>
                </a:lnTo>
                <a:lnTo>
                  <a:pt x="33444" y="63296"/>
                </a:lnTo>
                <a:lnTo>
                  <a:pt x="33444" y="50972"/>
                </a:lnTo>
                <a:lnTo>
                  <a:pt x="42103" y="42312"/>
                </a:lnTo>
                <a:lnTo>
                  <a:pt x="54469" y="42312"/>
                </a:lnTo>
                <a:lnTo>
                  <a:pt x="54469" y="29810"/>
                </a:lnTo>
                <a:lnTo>
                  <a:pt x="63170" y="20617"/>
                </a:lnTo>
                <a:lnTo>
                  <a:pt x="75547" y="20617"/>
                </a:lnTo>
                <a:lnTo>
                  <a:pt x="75547" y="12491"/>
                </a:lnTo>
                <a:lnTo>
                  <a:pt x="290189" y="12491"/>
                </a:lnTo>
                <a:lnTo>
                  <a:pt x="290190" y="2879"/>
                </a:lnTo>
                <a:lnTo>
                  <a:pt x="287467" y="167"/>
                </a:lnTo>
                <a:lnTo>
                  <a:pt x="68793" y="167"/>
                </a:lnTo>
                <a:lnTo>
                  <a:pt x="66971" y="0"/>
                </a:lnTo>
                <a:close/>
              </a:path>
              <a:path w="290195" h="351154">
                <a:moveTo>
                  <a:pt x="244490" y="329613"/>
                </a:moveTo>
                <a:lnTo>
                  <a:pt x="226966" y="329613"/>
                </a:lnTo>
                <a:lnTo>
                  <a:pt x="218307" y="338272"/>
                </a:lnTo>
                <a:lnTo>
                  <a:pt x="235811" y="338272"/>
                </a:lnTo>
                <a:lnTo>
                  <a:pt x="244490" y="329613"/>
                </a:lnTo>
                <a:close/>
              </a:path>
              <a:path w="290195" h="351154">
                <a:moveTo>
                  <a:pt x="33444" y="63296"/>
                </a:moveTo>
                <a:lnTo>
                  <a:pt x="21077" y="63296"/>
                </a:lnTo>
                <a:lnTo>
                  <a:pt x="21067" y="320827"/>
                </a:lnTo>
                <a:lnTo>
                  <a:pt x="12366" y="329529"/>
                </a:lnTo>
                <a:lnTo>
                  <a:pt x="244574" y="329529"/>
                </a:lnTo>
                <a:lnTo>
                  <a:pt x="256845" y="317236"/>
                </a:lnTo>
                <a:lnTo>
                  <a:pt x="42187" y="317236"/>
                </a:lnTo>
                <a:lnTo>
                  <a:pt x="50888" y="308535"/>
                </a:lnTo>
                <a:lnTo>
                  <a:pt x="265525" y="308535"/>
                </a:lnTo>
                <a:lnTo>
                  <a:pt x="33444" y="308451"/>
                </a:lnTo>
                <a:lnTo>
                  <a:pt x="33444" y="63296"/>
                </a:lnTo>
                <a:close/>
              </a:path>
              <a:path w="290195" h="351154">
                <a:moveTo>
                  <a:pt x="265525" y="308535"/>
                </a:moveTo>
                <a:lnTo>
                  <a:pt x="248044" y="308535"/>
                </a:lnTo>
                <a:lnTo>
                  <a:pt x="239343" y="317236"/>
                </a:lnTo>
                <a:lnTo>
                  <a:pt x="256845" y="317236"/>
                </a:lnTo>
                <a:lnTo>
                  <a:pt x="265525" y="308535"/>
                </a:lnTo>
                <a:close/>
              </a:path>
              <a:path w="290195" h="351154">
                <a:moveTo>
                  <a:pt x="54469" y="42312"/>
                </a:moveTo>
                <a:lnTo>
                  <a:pt x="42103" y="42312"/>
                </a:lnTo>
                <a:lnTo>
                  <a:pt x="42103" y="299791"/>
                </a:lnTo>
                <a:lnTo>
                  <a:pt x="33444" y="308451"/>
                </a:lnTo>
                <a:lnTo>
                  <a:pt x="265608" y="308451"/>
                </a:lnTo>
                <a:lnTo>
                  <a:pt x="277886" y="296168"/>
                </a:lnTo>
                <a:lnTo>
                  <a:pt x="63254" y="296168"/>
                </a:lnTo>
                <a:lnTo>
                  <a:pt x="71914" y="287509"/>
                </a:lnTo>
                <a:lnTo>
                  <a:pt x="286546" y="287509"/>
                </a:lnTo>
                <a:lnTo>
                  <a:pt x="54469" y="287425"/>
                </a:lnTo>
                <a:lnTo>
                  <a:pt x="54469" y="42312"/>
                </a:lnTo>
                <a:close/>
              </a:path>
              <a:path w="290195" h="351154">
                <a:moveTo>
                  <a:pt x="286546" y="287509"/>
                </a:moveTo>
                <a:lnTo>
                  <a:pt x="269070" y="287509"/>
                </a:lnTo>
                <a:lnTo>
                  <a:pt x="260410" y="296168"/>
                </a:lnTo>
                <a:lnTo>
                  <a:pt x="277886" y="296168"/>
                </a:lnTo>
                <a:lnTo>
                  <a:pt x="286546" y="287509"/>
                </a:lnTo>
                <a:close/>
              </a:path>
              <a:path w="290195" h="351154">
                <a:moveTo>
                  <a:pt x="75547" y="20617"/>
                </a:moveTo>
                <a:lnTo>
                  <a:pt x="63170" y="20617"/>
                </a:lnTo>
                <a:lnTo>
                  <a:pt x="63170" y="278724"/>
                </a:lnTo>
                <a:lnTo>
                  <a:pt x="54469" y="287425"/>
                </a:lnTo>
                <a:lnTo>
                  <a:pt x="286630" y="287425"/>
                </a:lnTo>
                <a:lnTo>
                  <a:pt x="289561" y="284493"/>
                </a:lnTo>
                <a:lnTo>
                  <a:pt x="290179" y="282891"/>
                </a:lnTo>
                <a:lnTo>
                  <a:pt x="290179" y="275132"/>
                </a:lnTo>
                <a:lnTo>
                  <a:pt x="75547" y="275132"/>
                </a:lnTo>
                <a:lnTo>
                  <a:pt x="75547" y="20617"/>
                </a:lnTo>
                <a:close/>
              </a:path>
              <a:path w="290195" h="351154">
                <a:moveTo>
                  <a:pt x="290189" y="12491"/>
                </a:moveTo>
                <a:lnTo>
                  <a:pt x="277824" y="12491"/>
                </a:lnTo>
                <a:lnTo>
                  <a:pt x="277824" y="275132"/>
                </a:lnTo>
                <a:lnTo>
                  <a:pt x="290179" y="275132"/>
                </a:lnTo>
                <a:lnTo>
                  <a:pt x="290189" y="12491"/>
                </a:lnTo>
                <a:close/>
              </a:path>
              <a:path w="290195" h="351154">
                <a:moveTo>
                  <a:pt x="287425" y="125"/>
                </a:moveTo>
                <a:lnTo>
                  <a:pt x="68950" y="125"/>
                </a:lnTo>
                <a:lnTo>
                  <a:pt x="68793" y="167"/>
                </a:lnTo>
                <a:lnTo>
                  <a:pt x="287467" y="167"/>
                </a:lnTo>
                <a:close/>
              </a:path>
            </a:pathLst>
          </a:custGeom>
          <a:solidFill>
            <a:srgbClr val="0058A2"/>
          </a:solidFill>
        </p:spPr>
        <p:txBody>
          <a:bodyPr wrap="square" lIns="0" tIns="0" rIns="0" bIns="0" rtlCol="0"/>
          <a:lstStyle/>
          <a:p>
            <a:endParaRPr/>
          </a:p>
        </p:txBody>
      </p:sp>
      <p:pic>
        <p:nvPicPr>
          <p:cNvPr id="39" name="object 146">
            <a:extLst>
              <a:ext uri="{FF2B5EF4-FFF2-40B4-BE49-F238E27FC236}">
                <a16:creationId xmlns:a16="http://schemas.microsoft.com/office/drawing/2014/main" id="{D9ECED5D-99F8-482A-1693-8C38CEFBB555}"/>
              </a:ext>
            </a:extLst>
          </p:cNvPr>
          <p:cNvPicPr/>
          <p:nvPr/>
        </p:nvPicPr>
        <p:blipFill>
          <a:blip r:embed="rId4" cstate="print"/>
          <a:stretch>
            <a:fillRect/>
          </a:stretch>
        </p:blipFill>
        <p:spPr>
          <a:xfrm>
            <a:off x="4070673" y="2139512"/>
            <a:ext cx="45898" cy="45902"/>
          </a:xfrm>
          <a:prstGeom prst="rect">
            <a:avLst/>
          </a:prstGeom>
        </p:spPr>
      </p:pic>
      <p:sp>
        <p:nvSpPr>
          <p:cNvPr id="40" name="object 147">
            <a:extLst>
              <a:ext uri="{FF2B5EF4-FFF2-40B4-BE49-F238E27FC236}">
                <a16:creationId xmlns:a16="http://schemas.microsoft.com/office/drawing/2014/main" id="{31150BB9-CDF1-5A97-9BB3-4A0AD0476254}"/>
              </a:ext>
            </a:extLst>
          </p:cNvPr>
          <p:cNvSpPr/>
          <p:nvPr/>
        </p:nvSpPr>
        <p:spPr>
          <a:xfrm>
            <a:off x="4063888" y="2200786"/>
            <a:ext cx="59493" cy="18772"/>
          </a:xfrm>
          <a:custGeom>
            <a:avLst/>
            <a:gdLst/>
            <a:ahLst/>
            <a:cxnLst/>
            <a:rect l="l" t="t" r="r" b="b"/>
            <a:pathLst>
              <a:path w="130809" h="41275">
                <a:moveTo>
                  <a:pt x="110045" y="31635"/>
                </a:moveTo>
                <a:lnTo>
                  <a:pt x="107264" y="28854"/>
                </a:lnTo>
                <a:lnTo>
                  <a:pt x="23495" y="28854"/>
                </a:lnTo>
                <a:lnTo>
                  <a:pt x="20726" y="31635"/>
                </a:lnTo>
                <a:lnTo>
                  <a:pt x="20726" y="38468"/>
                </a:lnTo>
                <a:lnTo>
                  <a:pt x="23495" y="41236"/>
                </a:lnTo>
                <a:lnTo>
                  <a:pt x="103860" y="41236"/>
                </a:lnTo>
                <a:lnTo>
                  <a:pt x="107264" y="41236"/>
                </a:lnTo>
                <a:lnTo>
                  <a:pt x="110045" y="38455"/>
                </a:lnTo>
                <a:lnTo>
                  <a:pt x="110045" y="31635"/>
                </a:lnTo>
                <a:close/>
              </a:path>
              <a:path w="130809" h="41275">
                <a:moveTo>
                  <a:pt x="130746" y="2768"/>
                </a:moveTo>
                <a:lnTo>
                  <a:pt x="127977" y="0"/>
                </a:lnTo>
                <a:lnTo>
                  <a:pt x="2768" y="0"/>
                </a:lnTo>
                <a:lnTo>
                  <a:pt x="0" y="2768"/>
                </a:lnTo>
                <a:lnTo>
                  <a:pt x="0" y="9613"/>
                </a:lnTo>
                <a:lnTo>
                  <a:pt x="2768" y="12369"/>
                </a:lnTo>
                <a:lnTo>
                  <a:pt x="124574" y="12369"/>
                </a:lnTo>
                <a:lnTo>
                  <a:pt x="127990" y="12369"/>
                </a:lnTo>
                <a:lnTo>
                  <a:pt x="130746" y="9601"/>
                </a:lnTo>
                <a:lnTo>
                  <a:pt x="130746" y="2768"/>
                </a:lnTo>
                <a:close/>
              </a:path>
            </a:pathLst>
          </a:custGeom>
          <a:solidFill>
            <a:srgbClr val="0058A2"/>
          </a:solidFill>
        </p:spPr>
        <p:txBody>
          <a:bodyPr wrap="square" lIns="0" tIns="0" rIns="0" bIns="0" rtlCol="0"/>
          <a:lstStyle/>
          <a:p>
            <a:endParaRPr/>
          </a:p>
        </p:txBody>
      </p:sp>
      <p:sp>
        <p:nvSpPr>
          <p:cNvPr id="41" name="object 149">
            <a:extLst>
              <a:ext uri="{FF2B5EF4-FFF2-40B4-BE49-F238E27FC236}">
                <a16:creationId xmlns:a16="http://schemas.microsoft.com/office/drawing/2014/main" id="{068062C9-4B72-D157-BE2D-76B3FB3E0685}"/>
              </a:ext>
            </a:extLst>
          </p:cNvPr>
          <p:cNvSpPr txBox="1"/>
          <p:nvPr/>
        </p:nvSpPr>
        <p:spPr>
          <a:xfrm>
            <a:off x="354520" y="1258004"/>
            <a:ext cx="2998280" cy="159750"/>
          </a:xfrm>
          <a:prstGeom prst="rect">
            <a:avLst/>
          </a:prstGeom>
        </p:spPr>
        <p:txBody>
          <a:bodyPr vert="horz" wrap="square" lIns="0" tIns="5487" rIns="0" bIns="0" rtlCol="0">
            <a:spAutoFit/>
          </a:bodyPr>
          <a:lstStyle/>
          <a:p>
            <a:pPr marL="5776" marR="2310">
              <a:lnSpc>
                <a:spcPts val="1300"/>
              </a:lnSpc>
              <a:spcBef>
                <a:spcPts val="43"/>
              </a:spcBef>
            </a:pPr>
            <a:r>
              <a:rPr sz="1000" spc="10" dirty="0">
                <a:latin typeface="Arial" panose="020B0604020202020204" pitchFamily="34" charset="0"/>
                <a:cs typeface="Arial" panose="020B0604020202020204" pitchFamily="34" charset="0"/>
              </a:rPr>
              <a:t>Jede Entsendung gliedert sich zeitlich in drei Teile</a:t>
            </a:r>
          </a:p>
        </p:txBody>
      </p:sp>
      <p:sp>
        <p:nvSpPr>
          <p:cNvPr id="43" name="Holder 6">
            <a:extLst>
              <a:ext uri="{FF2B5EF4-FFF2-40B4-BE49-F238E27FC236}">
                <a16:creationId xmlns:a16="http://schemas.microsoft.com/office/drawing/2014/main" id="{033E30C0-E438-6291-3AD0-38F7A5D8571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24</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027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CE4DA-D916-4839-8144-2F224D1D9F05}"/>
              </a:ext>
            </a:extLst>
          </p:cNvPr>
          <p:cNvSpPr>
            <a:spLocks noGrp="1"/>
          </p:cNvSpPr>
          <p:nvPr>
            <p:ph type="title"/>
          </p:nvPr>
        </p:nvSpPr>
        <p:spPr/>
        <p:txBody>
          <a:bodyPr/>
          <a:lstStyle/>
          <a:p>
            <a:r>
              <a:rPr lang="de-DE" spc="10" dirty="0">
                <a:solidFill>
                  <a:srgbClr val="083566"/>
                </a:solidFill>
                <a:latin typeface="Arial" panose="020B0604020202020204" pitchFamily="34" charset="0"/>
                <a:cs typeface="Arial" panose="020B0604020202020204" pitchFamily="34" charset="0"/>
              </a:rPr>
              <a:t>RELOCATION SERVICE</a:t>
            </a:r>
          </a:p>
        </p:txBody>
      </p:sp>
      <p:sp>
        <p:nvSpPr>
          <p:cNvPr id="3" name="object 116">
            <a:extLst>
              <a:ext uri="{FF2B5EF4-FFF2-40B4-BE49-F238E27FC236}">
                <a16:creationId xmlns:a16="http://schemas.microsoft.com/office/drawing/2014/main" id="{A2D740FA-31A8-0CF7-176E-F0A2899E6C60}"/>
              </a:ext>
            </a:extLst>
          </p:cNvPr>
          <p:cNvSpPr txBox="1"/>
          <p:nvPr/>
        </p:nvSpPr>
        <p:spPr>
          <a:xfrm>
            <a:off x="354520" y="2752463"/>
            <a:ext cx="7687525" cy="750500"/>
          </a:xfrm>
          <a:prstGeom prst="rect">
            <a:avLst/>
          </a:prstGeom>
        </p:spPr>
        <p:txBody>
          <a:bodyPr vert="horz" wrap="square" lIns="0" tIns="6642" rIns="0" bIns="0" rtlCol="0">
            <a:spAutoFit/>
          </a:bodyPr>
          <a:lstStyle/>
          <a:p>
            <a:pPr marL="5776">
              <a:lnSpc>
                <a:spcPts val="1900"/>
              </a:lnSpc>
              <a:spcBef>
                <a:spcPts val="52"/>
              </a:spcBef>
            </a:pPr>
            <a:r>
              <a:rPr sz="1600" spc="10" dirty="0">
                <a:latin typeface="Arial" panose="020B0604020202020204" pitchFamily="34" charset="0"/>
                <a:cs typeface="Arial" panose="020B0604020202020204" pitchFamily="34" charset="0"/>
              </a:rPr>
              <a:t>With our versatile, individually selectable relocation services, we create the</a:t>
            </a:r>
          </a:p>
          <a:p>
            <a:pPr marL="5776" marR="2310">
              <a:lnSpc>
                <a:spcPts val="1900"/>
              </a:lnSpc>
              <a:spcBef>
                <a:spcPts val="50"/>
              </a:spcBef>
            </a:pPr>
            <a:r>
              <a:rPr sz="1600" spc="10" dirty="0">
                <a:latin typeface="Arial" panose="020B0604020202020204" pitchFamily="34" charset="0"/>
                <a:cs typeface="Arial" panose="020B0604020202020204" pitchFamily="34" charset="0"/>
              </a:rPr>
              <a:t>possibility for each of our customers that their expats can work successfully at their new workplace from day one with full commitment.</a:t>
            </a:r>
          </a:p>
        </p:txBody>
      </p:sp>
      <p:sp>
        <p:nvSpPr>
          <p:cNvPr id="4" name="object 117">
            <a:extLst>
              <a:ext uri="{FF2B5EF4-FFF2-40B4-BE49-F238E27FC236}">
                <a16:creationId xmlns:a16="http://schemas.microsoft.com/office/drawing/2014/main" id="{810F8707-D8C5-7851-6945-1E0F9D1F6257}"/>
              </a:ext>
            </a:extLst>
          </p:cNvPr>
          <p:cNvSpPr txBox="1"/>
          <p:nvPr/>
        </p:nvSpPr>
        <p:spPr>
          <a:xfrm>
            <a:off x="204230" y="1492804"/>
            <a:ext cx="6174222" cy="613817"/>
          </a:xfrm>
          <a:prstGeom prst="rect">
            <a:avLst/>
          </a:prstGeom>
        </p:spPr>
        <p:txBody>
          <a:bodyPr vert="horz" wrap="square" lIns="0" tIns="23681" rIns="0" bIns="0" rtlCol="0">
            <a:spAutoFit/>
          </a:bodyPr>
          <a:lstStyle/>
          <a:p>
            <a:pPr marL="108010" marR="2310" indent="-108000">
              <a:lnSpc>
                <a:spcPts val="2301"/>
              </a:lnSpc>
              <a:spcBef>
                <a:spcPts val="186"/>
              </a:spcBef>
            </a:pPr>
            <a:r>
              <a:rPr sz="2000" spc="10" dirty="0">
                <a:solidFill>
                  <a:srgbClr val="083566"/>
                </a:solidFill>
                <a:latin typeface="Arial" panose="020B0604020202020204" pitchFamily="34" charset="0"/>
                <a:cs typeface="Arial" panose="020B0604020202020204" pitchFamily="34" charset="0"/>
              </a:rPr>
              <a:t>»We plan and organize the posting of your employees for you – throughout the entire period!«</a:t>
            </a:r>
          </a:p>
        </p:txBody>
      </p:sp>
      <p:sp>
        <p:nvSpPr>
          <p:cNvPr id="6" name="Holder 6">
            <a:extLst>
              <a:ext uri="{FF2B5EF4-FFF2-40B4-BE49-F238E27FC236}">
                <a16:creationId xmlns:a16="http://schemas.microsoft.com/office/drawing/2014/main" id="{DB38D3ED-5419-095B-1851-5ACF52E323D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25</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84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5">
            <a:extLst>
              <a:ext uri="{FF2B5EF4-FFF2-40B4-BE49-F238E27FC236}">
                <a16:creationId xmlns:a16="http://schemas.microsoft.com/office/drawing/2014/main" id="{41A5F7EA-5A1D-4B15-61E8-7F95E44193E1}"/>
              </a:ext>
            </a:extLst>
          </p:cNvPr>
          <p:cNvSpPr/>
          <p:nvPr/>
        </p:nvSpPr>
        <p:spPr>
          <a:xfrm>
            <a:off x="321" y="2730467"/>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F3F7FD"/>
          </a:solidFill>
        </p:spPr>
        <p:txBody>
          <a:bodyPr wrap="square" lIns="0" tIns="0" rIns="0" bIns="0" rtlCol="0"/>
          <a:lstStyle/>
          <a:p>
            <a:endParaRPr/>
          </a:p>
        </p:txBody>
      </p:sp>
      <p:sp>
        <p:nvSpPr>
          <p:cNvPr id="4" name="object 136">
            <a:extLst>
              <a:ext uri="{FF2B5EF4-FFF2-40B4-BE49-F238E27FC236}">
                <a16:creationId xmlns:a16="http://schemas.microsoft.com/office/drawing/2014/main" id="{C2C3B821-F460-0A8E-0677-30CFA519B5DB}"/>
              </a:ext>
            </a:extLst>
          </p:cNvPr>
          <p:cNvSpPr txBox="1"/>
          <p:nvPr/>
        </p:nvSpPr>
        <p:spPr>
          <a:xfrm>
            <a:off x="368849" y="2938521"/>
            <a:ext cx="1539875"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BEFORE POSTING</a:t>
            </a:r>
          </a:p>
        </p:txBody>
      </p:sp>
      <p:sp>
        <p:nvSpPr>
          <p:cNvPr id="5" name="object 137">
            <a:extLst>
              <a:ext uri="{FF2B5EF4-FFF2-40B4-BE49-F238E27FC236}">
                <a16:creationId xmlns:a16="http://schemas.microsoft.com/office/drawing/2014/main" id="{60F17264-A536-886B-7CC1-776383C0EA62}"/>
              </a:ext>
            </a:extLst>
          </p:cNvPr>
          <p:cNvSpPr txBox="1"/>
          <p:nvPr/>
        </p:nvSpPr>
        <p:spPr>
          <a:xfrm>
            <a:off x="3165955" y="2938521"/>
            <a:ext cx="1787042"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DURING THE POSTING</a:t>
            </a:r>
          </a:p>
        </p:txBody>
      </p:sp>
      <p:sp>
        <p:nvSpPr>
          <p:cNvPr id="6" name="object 138">
            <a:extLst>
              <a:ext uri="{FF2B5EF4-FFF2-40B4-BE49-F238E27FC236}">
                <a16:creationId xmlns:a16="http://schemas.microsoft.com/office/drawing/2014/main" id="{FE4EE83F-4337-6F2F-319D-16A61EFCE061}"/>
              </a:ext>
            </a:extLst>
          </p:cNvPr>
          <p:cNvSpPr txBox="1"/>
          <p:nvPr/>
        </p:nvSpPr>
        <p:spPr>
          <a:xfrm>
            <a:off x="6338548" y="2938521"/>
            <a:ext cx="896719"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After Posting</a:t>
            </a:r>
          </a:p>
        </p:txBody>
      </p:sp>
      <p:grpSp>
        <p:nvGrpSpPr>
          <p:cNvPr id="7" name="object 139">
            <a:extLst>
              <a:ext uri="{FF2B5EF4-FFF2-40B4-BE49-F238E27FC236}">
                <a16:creationId xmlns:a16="http://schemas.microsoft.com/office/drawing/2014/main" id="{AB315BEB-A268-B005-7D63-C0C67CA50350}"/>
              </a:ext>
            </a:extLst>
          </p:cNvPr>
          <p:cNvGrpSpPr/>
          <p:nvPr/>
        </p:nvGrpSpPr>
        <p:grpSpPr>
          <a:xfrm>
            <a:off x="2421417" y="2730458"/>
            <a:ext cx="3394248" cy="488647"/>
            <a:chOff x="5323421" y="6003637"/>
            <a:chExt cx="7463155" cy="1074420"/>
          </a:xfrm>
        </p:grpSpPr>
        <p:sp>
          <p:nvSpPr>
            <p:cNvPr id="8" name="object 140">
              <a:extLst>
                <a:ext uri="{FF2B5EF4-FFF2-40B4-BE49-F238E27FC236}">
                  <a16:creationId xmlns:a16="http://schemas.microsoft.com/office/drawing/2014/main" id="{551601DB-9510-1351-69C1-335E5A009C7C}"/>
                </a:ext>
              </a:extLst>
            </p:cNvPr>
            <p:cNvSpPr/>
            <p:nvPr/>
          </p:nvSpPr>
          <p:spPr>
            <a:xfrm>
              <a:off x="5326248"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41">
              <a:extLst>
                <a:ext uri="{FF2B5EF4-FFF2-40B4-BE49-F238E27FC236}">
                  <a16:creationId xmlns:a16="http://schemas.microsoft.com/office/drawing/2014/main" id="{50D41672-1E88-1F82-517C-7F2ABE860838}"/>
                </a:ext>
              </a:extLst>
            </p:cNvPr>
            <p:cNvSpPr/>
            <p:nvPr/>
          </p:nvSpPr>
          <p:spPr>
            <a:xfrm>
              <a:off x="12783562"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42">
            <a:extLst>
              <a:ext uri="{FF2B5EF4-FFF2-40B4-BE49-F238E27FC236}">
                <a16:creationId xmlns:a16="http://schemas.microsoft.com/office/drawing/2014/main" id="{110964BF-220B-8B0D-AAE2-D8521066F836}"/>
              </a:ext>
            </a:extLst>
          </p:cNvPr>
          <p:cNvSpPr txBox="1"/>
          <p:nvPr/>
        </p:nvSpPr>
        <p:spPr>
          <a:xfrm>
            <a:off x="2225411" y="3262843"/>
            <a:ext cx="388145"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Move</a:t>
            </a:r>
          </a:p>
        </p:txBody>
      </p:sp>
      <p:sp>
        <p:nvSpPr>
          <p:cNvPr id="11" name="object 143">
            <a:extLst>
              <a:ext uri="{FF2B5EF4-FFF2-40B4-BE49-F238E27FC236}">
                <a16:creationId xmlns:a16="http://schemas.microsoft.com/office/drawing/2014/main" id="{87AD5388-54ED-2321-90D4-453CE8DCB238}"/>
              </a:ext>
            </a:extLst>
          </p:cNvPr>
          <p:cNvSpPr txBox="1"/>
          <p:nvPr/>
        </p:nvSpPr>
        <p:spPr>
          <a:xfrm>
            <a:off x="5617003" y="3262843"/>
            <a:ext cx="388145"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Move</a:t>
            </a:r>
          </a:p>
        </p:txBody>
      </p:sp>
      <p:grpSp>
        <p:nvGrpSpPr>
          <p:cNvPr id="12" name="object 144">
            <a:extLst>
              <a:ext uri="{FF2B5EF4-FFF2-40B4-BE49-F238E27FC236}">
                <a16:creationId xmlns:a16="http://schemas.microsoft.com/office/drawing/2014/main" id="{5B6864E3-D703-94FC-6731-0FC1033115B7}"/>
              </a:ext>
            </a:extLst>
          </p:cNvPr>
          <p:cNvGrpSpPr/>
          <p:nvPr/>
        </p:nvGrpSpPr>
        <p:grpSpPr>
          <a:xfrm>
            <a:off x="357596" y="1151077"/>
            <a:ext cx="1450346" cy="162882"/>
            <a:chOff x="785564" y="2530947"/>
            <a:chExt cx="3188970" cy="358140"/>
          </a:xfrm>
        </p:grpSpPr>
        <p:sp>
          <p:nvSpPr>
            <p:cNvPr id="13" name="object 145">
              <a:extLst>
                <a:ext uri="{FF2B5EF4-FFF2-40B4-BE49-F238E27FC236}">
                  <a16:creationId xmlns:a16="http://schemas.microsoft.com/office/drawing/2014/main" id="{35705904-B385-3745-56A9-CA57D10E84A7}"/>
                </a:ext>
              </a:extLst>
            </p:cNvPr>
            <p:cNvSpPr/>
            <p:nvPr/>
          </p:nvSpPr>
          <p:spPr>
            <a:xfrm>
              <a:off x="785564" y="2709259"/>
              <a:ext cx="3187700" cy="0"/>
            </a:xfrm>
            <a:custGeom>
              <a:avLst/>
              <a:gdLst/>
              <a:ahLst/>
              <a:cxnLst/>
              <a:rect l="l" t="t" r="r" b="b"/>
              <a:pathLst>
                <a:path w="3187700">
                  <a:moveTo>
                    <a:pt x="0" y="0"/>
                  </a:moveTo>
                  <a:lnTo>
                    <a:pt x="3187337" y="0"/>
                  </a:lnTo>
                </a:path>
              </a:pathLst>
            </a:custGeom>
            <a:ln w="10439">
              <a:solidFill>
                <a:srgbClr val="8C8F90"/>
              </a:solidFill>
            </a:ln>
          </p:spPr>
          <p:txBody>
            <a:bodyPr wrap="square" lIns="0" tIns="0" rIns="0" bIns="0" rtlCol="0"/>
            <a:lstStyle/>
            <a:p>
              <a:endParaRPr/>
            </a:p>
          </p:txBody>
        </p:sp>
        <p:sp>
          <p:nvSpPr>
            <p:cNvPr id="14" name="object 146">
              <a:extLst>
                <a:ext uri="{FF2B5EF4-FFF2-40B4-BE49-F238E27FC236}">
                  <a16:creationId xmlns:a16="http://schemas.microsoft.com/office/drawing/2014/main" id="{BA8A4D5D-1ED3-2F1A-604B-CB8F534FCC40}"/>
                </a:ext>
              </a:extLst>
            </p:cNvPr>
            <p:cNvSpPr/>
            <p:nvPr/>
          </p:nvSpPr>
          <p:spPr>
            <a:xfrm>
              <a:off x="3793533" y="2708002"/>
              <a:ext cx="175895" cy="175895"/>
            </a:xfrm>
            <a:custGeom>
              <a:avLst/>
              <a:gdLst/>
              <a:ahLst/>
              <a:cxnLst/>
              <a:rect l="l" t="t" r="r" b="b"/>
              <a:pathLst>
                <a:path w="175895" h="175894">
                  <a:moveTo>
                    <a:pt x="175680" y="0"/>
                  </a:moveTo>
                  <a:lnTo>
                    <a:pt x="0" y="175680"/>
                  </a:lnTo>
                </a:path>
              </a:pathLst>
            </a:custGeom>
            <a:ln w="10439">
              <a:solidFill>
                <a:srgbClr val="8C8F90"/>
              </a:solidFill>
            </a:ln>
          </p:spPr>
          <p:txBody>
            <a:bodyPr wrap="square" lIns="0" tIns="0" rIns="0" bIns="0" rtlCol="0"/>
            <a:lstStyle/>
            <a:p>
              <a:endParaRPr/>
            </a:p>
          </p:txBody>
        </p:sp>
        <p:sp>
          <p:nvSpPr>
            <p:cNvPr id="15" name="object 147">
              <a:extLst>
                <a:ext uri="{FF2B5EF4-FFF2-40B4-BE49-F238E27FC236}">
                  <a16:creationId xmlns:a16="http://schemas.microsoft.com/office/drawing/2014/main" id="{9E7B925A-64F6-1EFD-1E34-33B848B61535}"/>
                </a:ext>
              </a:extLst>
            </p:cNvPr>
            <p:cNvSpPr/>
            <p:nvPr/>
          </p:nvSpPr>
          <p:spPr>
            <a:xfrm>
              <a:off x="3793533" y="2536166"/>
              <a:ext cx="175895" cy="175895"/>
            </a:xfrm>
            <a:custGeom>
              <a:avLst/>
              <a:gdLst/>
              <a:ahLst/>
              <a:cxnLst/>
              <a:rect l="l" t="t" r="r" b="b"/>
              <a:pathLst>
                <a:path w="175895" h="175894">
                  <a:moveTo>
                    <a:pt x="175680" y="175680"/>
                  </a:moveTo>
                  <a:lnTo>
                    <a:pt x="0" y="0"/>
                  </a:lnTo>
                </a:path>
              </a:pathLst>
            </a:custGeom>
            <a:ln w="10439">
              <a:solidFill>
                <a:srgbClr val="8C8F90"/>
              </a:solidFill>
            </a:ln>
          </p:spPr>
          <p:txBody>
            <a:bodyPr wrap="square" lIns="0" tIns="0" rIns="0" bIns="0" rtlCol="0"/>
            <a:lstStyle/>
            <a:p>
              <a:endParaRPr/>
            </a:p>
          </p:txBody>
        </p:sp>
      </p:grpSp>
      <p:grpSp>
        <p:nvGrpSpPr>
          <p:cNvPr id="16" name="object 148">
            <a:extLst>
              <a:ext uri="{FF2B5EF4-FFF2-40B4-BE49-F238E27FC236}">
                <a16:creationId xmlns:a16="http://schemas.microsoft.com/office/drawing/2014/main" id="{37EDFFAF-00A7-CE2D-C7F4-F77E1ED20D64}"/>
              </a:ext>
            </a:extLst>
          </p:cNvPr>
          <p:cNvGrpSpPr/>
          <p:nvPr/>
        </p:nvGrpSpPr>
        <p:grpSpPr>
          <a:xfrm>
            <a:off x="353982" y="1378481"/>
            <a:ext cx="2340711" cy="162882"/>
            <a:chOff x="777617" y="3030956"/>
            <a:chExt cx="5146675" cy="358140"/>
          </a:xfrm>
        </p:grpSpPr>
        <p:sp>
          <p:nvSpPr>
            <p:cNvPr id="17" name="object 149">
              <a:extLst>
                <a:ext uri="{FF2B5EF4-FFF2-40B4-BE49-F238E27FC236}">
                  <a16:creationId xmlns:a16="http://schemas.microsoft.com/office/drawing/2014/main" id="{D1EF7472-A573-4402-D147-3DC62302DA77}"/>
                </a:ext>
              </a:extLst>
            </p:cNvPr>
            <p:cNvSpPr/>
            <p:nvPr/>
          </p:nvSpPr>
          <p:spPr>
            <a:xfrm>
              <a:off x="777617" y="3209899"/>
              <a:ext cx="5139690" cy="0"/>
            </a:xfrm>
            <a:custGeom>
              <a:avLst/>
              <a:gdLst/>
              <a:ahLst/>
              <a:cxnLst/>
              <a:rect l="l" t="t" r="r" b="b"/>
              <a:pathLst>
                <a:path w="5139690">
                  <a:moveTo>
                    <a:pt x="0" y="0"/>
                  </a:moveTo>
                  <a:lnTo>
                    <a:pt x="5139225" y="0"/>
                  </a:lnTo>
                </a:path>
              </a:pathLst>
            </a:custGeom>
            <a:ln w="10439">
              <a:solidFill>
                <a:srgbClr val="8A0F0C"/>
              </a:solidFill>
            </a:ln>
          </p:spPr>
          <p:txBody>
            <a:bodyPr wrap="square" lIns="0" tIns="0" rIns="0" bIns="0" rtlCol="0"/>
            <a:lstStyle/>
            <a:p>
              <a:endParaRPr/>
            </a:p>
          </p:txBody>
        </p:sp>
        <p:sp>
          <p:nvSpPr>
            <p:cNvPr id="18" name="object 150">
              <a:extLst>
                <a:ext uri="{FF2B5EF4-FFF2-40B4-BE49-F238E27FC236}">
                  <a16:creationId xmlns:a16="http://schemas.microsoft.com/office/drawing/2014/main" id="{25DD0840-D71A-D5DC-0389-64FB31A44BDF}"/>
                </a:ext>
              </a:extLst>
            </p:cNvPr>
            <p:cNvSpPr/>
            <p:nvPr/>
          </p:nvSpPr>
          <p:spPr>
            <a:xfrm>
              <a:off x="5743060" y="3208012"/>
              <a:ext cx="175895" cy="175895"/>
            </a:xfrm>
            <a:custGeom>
              <a:avLst/>
              <a:gdLst/>
              <a:ahLst/>
              <a:cxnLst/>
              <a:rect l="l" t="t" r="r" b="b"/>
              <a:pathLst>
                <a:path w="175895" h="175895">
                  <a:moveTo>
                    <a:pt x="175680" y="0"/>
                  </a:moveTo>
                  <a:lnTo>
                    <a:pt x="0" y="175680"/>
                  </a:lnTo>
                </a:path>
              </a:pathLst>
            </a:custGeom>
            <a:ln w="10439">
              <a:solidFill>
                <a:srgbClr val="8A0F0C"/>
              </a:solidFill>
            </a:ln>
          </p:spPr>
          <p:txBody>
            <a:bodyPr wrap="square" lIns="0" tIns="0" rIns="0" bIns="0" rtlCol="0"/>
            <a:lstStyle/>
            <a:p>
              <a:endParaRPr/>
            </a:p>
          </p:txBody>
        </p:sp>
        <p:sp>
          <p:nvSpPr>
            <p:cNvPr id="19" name="object 151">
              <a:extLst>
                <a:ext uri="{FF2B5EF4-FFF2-40B4-BE49-F238E27FC236}">
                  <a16:creationId xmlns:a16="http://schemas.microsoft.com/office/drawing/2014/main" id="{C998A109-64A0-D9FD-AB57-612133A1A7A4}"/>
                </a:ext>
              </a:extLst>
            </p:cNvPr>
            <p:cNvSpPr/>
            <p:nvPr/>
          </p:nvSpPr>
          <p:spPr>
            <a:xfrm>
              <a:off x="5743060" y="3036176"/>
              <a:ext cx="175895" cy="175895"/>
            </a:xfrm>
            <a:custGeom>
              <a:avLst/>
              <a:gdLst/>
              <a:ahLst/>
              <a:cxnLst/>
              <a:rect l="l" t="t" r="r" b="b"/>
              <a:pathLst>
                <a:path w="175895" h="175894">
                  <a:moveTo>
                    <a:pt x="175680" y="175680"/>
                  </a:moveTo>
                  <a:lnTo>
                    <a:pt x="0" y="0"/>
                  </a:lnTo>
                </a:path>
              </a:pathLst>
            </a:custGeom>
            <a:ln w="10439">
              <a:solidFill>
                <a:srgbClr val="8A0F0C"/>
              </a:solidFill>
            </a:ln>
          </p:spPr>
          <p:txBody>
            <a:bodyPr wrap="square" lIns="0" tIns="0" rIns="0" bIns="0" rtlCol="0"/>
            <a:lstStyle/>
            <a:p>
              <a:endParaRPr/>
            </a:p>
          </p:txBody>
        </p:sp>
      </p:grpSp>
      <p:grpSp>
        <p:nvGrpSpPr>
          <p:cNvPr id="20" name="object 152">
            <a:extLst>
              <a:ext uri="{FF2B5EF4-FFF2-40B4-BE49-F238E27FC236}">
                <a16:creationId xmlns:a16="http://schemas.microsoft.com/office/drawing/2014/main" id="{BE222272-FC5F-E7FB-64C3-5ABAECBA5370}"/>
              </a:ext>
            </a:extLst>
          </p:cNvPr>
          <p:cNvGrpSpPr/>
          <p:nvPr/>
        </p:nvGrpSpPr>
        <p:grpSpPr>
          <a:xfrm>
            <a:off x="1345532" y="1599073"/>
            <a:ext cx="2628932" cy="162882"/>
            <a:chOff x="2957804" y="3515987"/>
            <a:chExt cx="5780405" cy="358140"/>
          </a:xfrm>
        </p:grpSpPr>
        <p:sp>
          <p:nvSpPr>
            <p:cNvPr id="21" name="object 153">
              <a:extLst>
                <a:ext uri="{FF2B5EF4-FFF2-40B4-BE49-F238E27FC236}">
                  <a16:creationId xmlns:a16="http://schemas.microsoft.com/office/drawing/2014/main" id="{1C9C416B-A6D1-D133-7DC0-6A94B643BE96}"/>
                </a:ext>
              </a:extLst>
            </p:cNvPr>
            <p:cNvSpPr/>
            <p:nvPr/>
          </p:nvSpPr>
          <p:spPr>
            <a:xfrm>
              <a:off x="2957804" y="3695077"/>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22" name="object 154">
              <a:extLst>
                <a:ext uri="{FF2B5EF4-FFF2-40B4-BE49-F238E27FC236}">
                  <a16:creationId xmlns:a16="http://schemas.microsoft.com/office/drawing/2014/main" id="{A62A05E9-6113-97BD-0155-70586DED8C06}"/>
                </a:ext>
              </a:extLst>
            </p:cNvPr>
            <p:cNvSpPr/>
            <p:nvPr/>
          </p:nvSpPr>
          <p:spPr>
            <a:xfrm>
              <a:off x="8556900" y="3693039"/>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23" name="object 155">
              <a:extLst>
                <a:ext uri="{FF2B5EF4-FFF2-40B4-BE49-F238E27FC236}">
                  <a16:creationId xmlns:a16="http://schemas.microsoft.com/office/drawing/2014/main" id="{CE9F675F-3DE4-15F2-E046-8C60A8924614}"/>
                </a:ext>
              </a:extLst>
            </p:cNvPr>
            <p:cNvSpPr/>
            <p:nvPr/>
          </p:nvSpPr>
          <p:spPr>
            <a:xfrm>
              <a:off x="8556900" y="352120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sp>
        <p:nvSpPr>
          <p:cNvPr id="24" name="object 156">
            <a:extLst>
              <a:ext uri="{FF2B5EF4-FFF2-40B4-BE49-F238E27FC236}">
                <a16:creationId xmlns:a16="http://schemas.microsoft.com/office/drawing/2014/main" id="{428E2E4E-2351-61FA-6FD9-BB8FA591A543}"/>
              </a:ext>
            </a:extLst>
          </p:cNvPr>
          <p:cNvSpPr txBox="1"/>
          <p:nvPr/>
        </p:nvSpPr>
        <p:spPr>
          <a:xfrm>
            <a:off x="349252" y="1068813"/>
            <a:ext cx="2698748" cy="778515"/>
          </a:xfrm>
          <a:prstGeom prst="rect">
            <a:avLst/>
          </a:prstGeom>
        </p:spPr>
        <p:txBody>
          <a:bodyPr vert="horz" wrap="square" lIns="0" tIns="6065" rIns="0" bIns="0" rtlCol="0">
            <a:spAutoFit/>
          </a:bodyPr>
          <a:lstStyle/>
          <a:p>
            <a:pPr marL="9242">
              <a:spcBef>
                <a:spcPts val="48"/>
              </a:spcBef>
            </a:pPr>
            <a:r>
              <a:rPr sz="800" spc="10" dirty="0">
                <a:solidFill>
                  <a:srgbClr val="8C8F90"/>
                </a:solidFill>
                <a:latin typeface="Arial" panose="020B0604020202020204" pitchFamily="34" charset="0"/>
                <a:cs typeface="Arial" panose="020B0604020202020204" pitchFamily="34" charset="0"/>
              </a:rPr>
              <a:t>Inter Cultural Training</a:t>
            </a:r>
            <a:endParaRPr sz="800" spc="10" dirty="0">
              <a:latin typeface="Arial" panose="020B0604020202020204" pitchFamily="34" charset="0"/>
              <a:cs typeface="Arial" panose="020B0604020202020204" pitchFamily="34" charset="0"/>
            </a:endParaRPr>
          </a:p>
          <a:p>
            <a:pPr marL="5776">
              <a:spcBef>
                <a:spcPts val="835"/>
              </a:spcBef>
            </a:pPr>
            <a:r>
              <a:rPr sz="800" spc="10" dirty="0">
                <a:solidFill>
                  <a:srgbClr val="8A0F0C"/>
                </a:solidFill>
                <a:latin typeface="Arial" panose="020B0604020202020204" pitchFamily="34" charset="0"/>
                <a:cs typeface="Arial" panose="020B0604020202020204" pitchFamily="34" charset="0"/>
              </a:rPr>
              <a:t>Immigration und Visa</a:t>
            </a:r>
            <a:endParaRPr sz="800" spc="10" dirty="0">
              <a:latin typeface="Arial" panose="020B0604020202020204" pitchFamily="34" charset="0"/>
              <a:cs typeface="Arial" panose="020B0604020202020204" pitchFamily="34" charset="0"/>
            </a:endParaRPr>
          </a:p>
          <a:p>
            <a:pPr marL="996064" marR="2310">
              <a:lnSpc>
                <a:spcPct val="185000"/>
              </a:lnSpc>
              <a:spcBef>
                <a:spcPts val="16"/>
              </a:spcBef>
            </a:pPr>
            <a:r>
              <a:rPr sz="800" spc="10" dirty="0">
                <a:solidFill>
                  <a:srgbClr val="517117"/>
                </a:solidFill>
                <a:latin typeface="Arial" panose="020B0604020202020204" pitchFamily="34" charset="0"/>
                <a:cs typeface="Arial" panose="020B0604020202020204" pitchFamily="34" charset="0"/>
              </a:rPr>
              <a:t>Orientation / Look &amp; See-Trip Home Search</a:t>
            </a:r>
            <a:endParaRPr sz="800" spc="10" dirty="0">
              <a:latin typeface="Arial" panose="020B0604020202020204" pitchFamily="34" charset="0"/>
              <a:cs typeface="Arial" panose="020B0604020202020204" pitchFamily="34" charset="0"/>
            </a:endParaRPr>
          </a:p>
        </p:txBody>
      </p:sp>
      <p:sp>
        <p:nvSpPr>
          <p:cNvPr id="25" name="object 157">
            <a:extLst>
              <a:ext uri="{FF2B5EF4-FFF2-40B4-BE49-F238E27FC236}">
                <a16:creationId xmlns:a16="http://schemas.microsoft.com/office/drawing/2014/main" id="{5167B4D6-01A1-7306-C123-5C1385A211DC}"/>
              </a:ext>
            </a:extLst>
          </p:cNvPr>
          <p:cNvSpPr txBox="1"/>
          <p:nvPr/>
        </p:nvSpPr>
        <p:spPr>
          <a:xfrm>
            <a:off x="6124915" y="1878070"/>
            <a:ext cx="956212" cy="128594"/>
          </a:xfrm>
          <a:prstGeom prst="rect">
            <a:avLst/>
          </a:prstGeom>
        </p:spPr>
        <p:txBody>
          <a:bodyPr vert="horz" wrap="square" lIns="0" tIns="6065" rIns="0" bIns="0" rtlCol="0">
            <a:spAutoFit/>
          </a:bodyPr>
          <a:lstStyle/>
          <a:p>
            <a:pPr marL="5776">
              <a:spcBef>
                <a:spcPts val="48"/>
              </a:spcBef>
            </a:pPr>
            <a:r>
              <a:rPr sz="800" spc="10" dirty="0">
                <a:solidFill>
                  <a:srgbClr val="003567"/>
                </a:solidFill>
                <a:latin typeface="Arial" panose="020B0604020202020204" pitchFamily="34" charset="0"/>
                <a:cs typeface="Arial" panose="020B0604020202020204" pitchFamily="34" charset="0"/>
              </a:rPr>
              <a:t>Departure Services</a:t>
            </a:r>
            <a:endParaRPr sz="800" spc="10" dirty="0">
              <a:latin typeface="Arial" panose="020B0604020202020204" pitchFamily="34" charset="0"/>
              <a:cs typeface="Arial" panose="020B0604020202020204" pitchFamily="34" charset="0"/>
            </a:endParaRPr>
          </a:p>
        </p:txBody>
      </p:sp>
      <p:grpSp>
        <p:nvGrpSpPr>
          <p:cNvPr id="26" name="object 158">
            <a:extLst>
              <a:ext uri="{FF2B5EF4-FFF2-40B4-BE49-F238E27FC236}">
                <a16:creationId xmlns:a16="http://schemas.microsoft.com/office/drawing/2014/main" id="{52550FE9-D4BA-BC04-A975-EE8DFB5E8EA8}"/>
              </a:ext>
            </a:extLst>
          </p:cNvPr>
          <p:cNvGrpSpPr/>
          <p:nvPr/>
        </p:nvGrpSpPr>
        <p:grpSpPr>
          <a:xfrm>
            <a:off x="6130690" y="1954698"/>
            <a:ext cx="2628932" cy="162882"/>
            <a:chOff x="13479243" y="4297923"/>
            <a:chExt cx="5780405" cy="358140"/>
          </a:xfrm>
        </p:grpSpPr>
        <p:sp>
          <p:nvSpPr>
            <p:cNvPr id="27" name="object 159">
              <a:extLst>
                <a:ext uri="{FF2B5EF4-FFF2-40B4-BE49-F238E27FC236}">
                  <a16:creationId xmlns:a16="http://schemas.microsoft.com/office/drawing/2014/main" id="{7ADC1AD2-C4C1-2120-4B90-9F51F757BFDC}"/>
                </a:ext>
              </a:extLst>
            </p:cNvPr>
            <p:cNvSpPr/>
            <p:nvPr/>
          </p:nvSpPr>
          <p:spPr>
            <a:xfrm>
              <a:off x="13479243" y="4476998"/>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28" name="object 160">
              <a:extLst>
                <a:ext uri="{FF2B5EF4-FFF2-40B4-BE49-F238E27FC236}">
                  <a16:creationId xmlns:a16="http://schemas.microsoft.com/office/drawing/2014/main" id="{8AFCBDA6-8A52-EC6B-E930-98F61BF1541F}"/>
                </a:ext>
              </a:extLst>
            </p:cNvPr>
            <p:cNvSpPr/>
            <p:nvPr/>
          </p:nvSpPr>
          <p:spPr>
            <a:xfrm>
              <a:off x="19078342" y="4474979"/>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29" name="object 161">
              <a:extLst>
                <a:ext uri="{FF2B5EF4-FFF2-40B4-BE49-F238E27FC236}">
                  <a16:creationId xmlns:a16="http://schemas.microsoft.com/office/drawing/2014/main" id="{A582C28D-2B00-57D1-8442-8233613928FF}"/>
                </a:ext>
              </a:extLst>
            </p:cNvPr>
            <p:cNvSpPr/>
            <p:nvPr/>
          </p:nvSpPr>
          <p:spPr>
            <a:xfrm>
              <a:off x="19078342" y="4303143"/>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sp>
        <p:nvSpPr>
          <p:cNvPr id="30" name="object 162">
            <a:extLst>
              <a:ext uri="{FF2B5EF4-FFF2-40B4-BE49-F238E27FC236}">
                <a16:creationId xmlns:a16="http://schemas.microsoft.com/office/drawing/2014/main" id="{7B80CD19-454A-264E-D0ED-A1FFC9C5271D}"/>
              </a:ext>
            </a:extLst>
          </p:cNvPr>
          <p:cNvSpPr txBox="1"/>
          <p:nvPr/>
        </p:nvSpPr>
        <p:spPr>
          <a:xfrm>
            <a:off x="6124915" y="2103055"/>
            <a:ext cx="616296" cy="128594"/>
          </a:xfrm>
          <a:prstGeom prst="rect">
            <a:avLst/>
          </a:prstGeom>
        </p:spPr>
        <p:txBody>
          <a:bodyPr vert="horz" wrap="square" lIns="0" tIns="6065" rIns="0" bIns="0" rtlCol="0">
            <a:spAutoFit/>
          </a:bodyPr>
          <a:lstStyle/>
          <a:p>
            <a:pPr marL="5776">
              <a:spcBef>
                <a:spcPts val="48"/>
              </a:spcBef>
            </a:pPr>
            <a:r>
              <a:rPr sz="800" spc="10" dirty="0">
                <a:solidFill>
                  <a:srgbClr val="003567"/>
                </a:solidFill>
                <a:latin typeface="Arial" panose="020B0604020202020204" pitchFamily="34" charset="0"/>
                <a:cs typeface="Arial" panose="020B0604020202020204" pitchFamily="34" charset="0"/>
              </a:rPr>
              <a:t>Repatriation</a:t>
            </a:r>
            <a:endParaRPr sz="800" spc="10">
              <a:latin typeface="Arial" panose="020B0604020202020204" pitchFamily="34" charset="0"/>
              <a:cs typeface="Arial" panose="020B0604020202020204" pitchFamily="34" charset="0"/>
            </a:endParaRPr>
          </a:p>
        </p:txBody>
      </p:sp>
      <p:grpSp>
        <p:nvGrpSpPr>
          <p:cNvPr id="31" name="object 163">
            <a:extLst>
              <a:ext uri="{FF2B5EF4-FFF2-40B4-BE49-F238E27FC236}">
                <a16:creationId xmlns:a16="http://schemas.microsoft.com/office/drawing/2014/main" id="{4FD4A97E-0774-AE84-BCF4-553DE2B264D0}"/>
              </a:ext>
            </a:extLst>
          </p:cNvPr>
          <p:cNvGrpSpPr/>
          <p:nvPr/>
        </p:nvGrpSpPr>
        <p:grpSpPr>
          <a:xfrm>
            <a:off x="6130690" y="2179683"/>
            <a:ext cx="2628932" cy="162882"/>
            <a:chOff x="13479243" y="4792612"/>
            <a:chExt cx="5780405" cy="358140"/>
          </a:xfrm>
        </p:grpSpPr>
        <p:sp>
          <p:nvSpPr>
            <p:cNvPr id="32" name="object 164">
              <a:extLst>
                <a:ext uri="{FF2B5EF4-FFF2-40B4-BE49-F238E27FC236}">
                  <a16:creationId xmlns:a16="http://schemas.microsoft.com/office/drawing/2014/main" id="{5493D79E-8BF7-7274-3F2B-A2E25C2FD530}"/>
                </a:ext>
              </a:extLst>
            </p:cNvPr>
            <p:cNvSpPr/>
            <p:nvPr/>
          </p:nvSpPr>
          <p:spPr>
            <a:xfrm>
              <a:off x="13479243" y="4971707"/>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33" name="object 165">
              <a:extLst>
                <a:ext uri="{FF2B5EF4-FFF2-40B4-BE49-F238E27FC236}">
                  <a16:creationId xmlns:a16="http://schemas.microsoft.com/office/drawing/2014/main" id="{1193071B-D6FE-8F3F-6F6A-AC090041FBC0}"/>
                </a:ext>
              </a:extLst>
            </p:cNvPr>
            <p:cNvSpPr/>
            <p:nvPr/>
          </p:nvSpPr>
          <p:spPr>
            <a:xfrm>
              <a:off x="19078342" y="4969664"/>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34" name="object 166">
              <a:extLst>
                <a:ext uri="{FF2B5EF4-FFF2-40B4-BE49-F238E27FC236}">
                  <a16:creationId xmlns:a16="http://schemas.microsoft.com/office/drawing/2014/main" id="{A21C4AAF-560C-92E5-F56C-7B0C607E272C}"/>
                </a:ext>
              </a:extLst>
            </p:cNvPr>
            <p:cNvSpPr/>
            <p:nvPr/>
          </p:nvSpPr>
          <p:spPr>
            <a:xfrm>
              <a:off x="19078342" y="4797831"/>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5" name="object 167">
            <a:extLst>
              <a:ext uri="{FF2B5EF4-FFF2-40B4-BE49-F238E27FC236}">
                <a16:creationId xmlns:a16="http://schemas.microsoft.com/office/drawing/2014/main" id="{82774703-5F6E-7E58-1908-4684E0C4485A}"/>
              </a:ext>
            </a:extLst>
          </p:cNvPr>
          <p:cNvGrpSpPr/>
          <p:nvPr/>
        </p:nvGrpSpPr>
        <p:grpSpPr>
          <a:xfrm>
            <a:off x="2786486" y="4392327"/>
            <a:ext cx="2628932" cy="162882"/>
            <a:chOff x="6126124" y="9657697"/>
            <a:chExt cx="5780405" cy="358140"/>
          </a:xfrm>
        </p:grpSpPr>
        <p:sp>
          <p:nvSpPr>
            <p:cNvPr id="36" name="object 168">
              <a:extLst>
                <a:ext uri="{FF2B5EF4-FFF2-40B4-BE49-F238E27FC236}">
                  <a16:creationId xmlns:a16="http://schemas.microsoft.com/office/drawing/2014/main" id="{88330F71-E977-3CD1-B603-3E6F7EB1230D}"/>
                </a:ext>
              </a:extLst>
            </p:cNvPr>
            <p:cNvSpPr/>
            <p:nvPr/>
          </p:nvSpPr>
          <p:spPr>
            <a:xfrm>
              <a:off x="6126124" y="983678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37" name="object 169">
              <a:extLst>
                <a:ext uri="{FF2B5EF4-FFF2-40B4-BE49-F238E27FC236}">
                  <a16:creationId xmlns:a16="http://schemas.microsoft.com/office/drawing/2014/main" id="{B8ECC21A-5542-1E1E-7509-4D97D38510A5}"/>
                </a:ext>
              </a:extLst>
            </p:cNvPr>
            <p:cNvSpPr/>
            <p:nvPr/>
          </p:nvSpPr>
          <p:spPr>
            <a:xfrm>
              <a:off x="11725222" y="9834753"/>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38" name="object 170">
              <a:extLst>
                <a:ext uri="{FF2B5EF4-FFF2-40B4-BE49-F238E27FC236}">
                  <a16:creationId xmlns:a16="http://schemas.microsoft.com/office/drawing/2014/main" id="{50AD853C-3B73-C08A-724D-9575E475BB44}"/>
                </a:ext>
              </a:extLst>
            </p:cNvPr>
            <p:cNvSpPr/>
            <p:nvPr/>
          </p:nvSpPr>
          <p:spPr>
            <a:xfrm>
              <a:off x="11725222" y="966291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39" name="object 171">
            <a:extLst>
              <a:ext uri="{FF2B5EF4-FFF2-40B4-BE49-F238E27FC236}">
                <a16:creationId xmlns:a16="http://schemas.microsoft.com/office/drawing/2014/main" id="{A915EEDD-C7A1-C678-9A29-AC296B9995A4}"/>
              </a:ext>
            </a:extLst>
          </p:cNvPr>
          <p:cNvGrpSpPr/>
          <p:nvPr/>
        </p:nvGrpSpPr>
        <p:grpSpPr>
          <a:xfrm>
            <a:off x="2786486" y="4617312"/>
            <a:ext cx="2628932" cy="162882"/>
            <a:chOff x="6126124" y="10152386"/>
            <a:chExt cx="5780405" cy="358140"/>
          </a:xfrm>
        </p:grpSpPr>
        <p:sp>
          <p:nvSpPr>
            <p:cNvPr id="40" name="object 172">
              <a:extLst>
                <a:ext uri="{FF2B5EF4-FFF2-40B4-BE49-F238E27FC236}">
                  <a16:creationId xmlns:a16="http://schemas.microsoft.com/office/drawing/2014/main" id="{364BDD80-E6A5-CFA1-39A6-1F415CA5962C}"/>
                </a:ext>
              </a:extLst>
            </p:cNvPr>
            <p:cNvSpPr/>
            <p:nvPr/>
          </p:nvSpPr>
          <p:spPr>
            <a:xfrm>
              <a:off x="6126124" y="1033149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1" name="object 173">
              <a:extLst>
                <a:ext uri="{FF2B5EF4-FFF2-40B4-BE49-F238E27FC236}">
                  <a16:creationId xmlns:a16="http://schemas.microsoft.com/office/drawing/2014/main" id="{78C2F53E-E079-0517-6DCA-FE1D7F6E5CAF}"/>
                </a:ext>
              </a:extLst>
            </p:cNvPr>
            <p:cNvSpPr/>
            <p:nvPr/>
          </p:nvSpPr>
          <p:spPr>
            <a:xfrm>
              <a:off x="11725222" y="10329441"/>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2" name="object 174">
              <a:extLst>
                <a:ext uri="{FF2B5EF4-FFF2-40B4-BE49-F238E27FC236}">
                  <a16:creationId xmlns:a16="http://schemas.microsoft.com/office/drawing/2014/main" id="{2BF198CA-8E99-68B2-B01B-62582E60246B}"/>
                </a:ext>
              </a:extLst>
            </p:cNvPr>
            <p:cNvSpPr/>
            <p:nvPr/>
          </p:nvSpPr>
          <p:spPr>
            <a:xfrm>
              <a:off x="11725222" y="10157606"/>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3" name="object 175">
            <a:extLst>
              <a:ext uri="{FF2B5EF4-FFF2-40B4-BE49-F238E27FC236}">
                <a16:creationId xmlns:a16="http://schemas.microsoft.com/office/drawing/2014/main" id="{BF61790C-D006-715F-493D-654AA0F91B3E}"/>
              </a:ext>
            </a:extLst>
          </p:cNvPr>
          <p:cNvGrpSpPr/>
          <p:nvPr/>
        </p:nvGrpSpPr>
        <p:grpSpPr>
          <a:xfrm>
            <a:off x="1345532" y="1823507"/>
            <a:ext cx="2628932" cy="162882"/>
            <a:chOff x="2957804" y="4009463"/>
            <a:chExt cx="5780405" cy="358140"/>
          </a:xfrm>
        </p:grpSpPr>
        <p:sp>
          <p:nvSpPr>
            <p:cNvPr id="44" name="object 176">
              <a:extLst>
                <a:ext uri="{FF2B5EF4-FFF2-40B4-BE49-F238E27FC236}">
                  <a16:creationId xmlns:a16="http://schemas.microsoft.com/office/drawing/2014/main" id="{430BFD4E-03FE-9163-9B91-B2DFA7576128}"/>
                </a:ext>
              </a:extLst>
            </p:cNvPr>
            <p:cNvSpPr/>
            <p:nvPr/>
          </p:nvSpPr>
          <p:spPr>
            <a:xfrm>
              <a:off x="2957804" y="4188558"/>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5" name="object 177">
              <a:extLst>
                <a:ext uri="{FF2B5EF4-FFF2-40B4-BE49-F238E27FC236}">
                  <a16:creationId xmlns:a16="http://schemas.microsoft.com/office/drawing/2014/main" id="{F62788F4-1F81-E377-5DC9-F8DC26704A22}"/>
                </a:ext>
              </a:extLst>
            </p:cNvPr>
            <p:cNvSpPr/>
            <p:nvPr/>
          </p:nvSpPr>
          <p:spPr>
            <a:xfrm>
              <a:off x="8556900" y="4186518"/>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6" name="object 178">
              <a:extLst>
                <a:ext uri="{FF2B5EF4-FFF2-40B4-BE49-F238E27FC236}">
                  <a16:creationId xmlns:a16="http://schemas.microsoft.com/office/drawing/2014/main" id="{2A67AA95-20DE-F13F-6324-FA8870394DE0}"/>
                </a:ext>
              </a:extLst>
            </p:cNvPr>
            <p:cNvSpPr/>
            <p:nvPr/>
          </p:nvSpPr>
          <p:spPr>
            <a:xfrm>
              <a:off x="8556900" y="4014683"/>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sp>
        <p:nvSpPr>
          <p:cNvPr id="47" name="object 179">
            <a:extLst>
              <a:ext uri="{FF2B5EF4-FFF2-40B4-BE49-F238E27FC236}">
                <a16:creationId xmlns:a16="http://schemas.microsoft.com/office/drawing/2014/main" id="{2F096A98-FF30-F999-F172-B2D1A9015124}"/>
              </a:ext>
            </a:extLst>
          </p:cNvPr>
          <p:cNvSpPr txBox="1"/>
          <p:nvPr/>
        </p:nvSpPr>
        <p:spPr>
          <a:xfrm>
            <a:off x="1339755" y="1973229"/>
            <a:ext cx="1826199" cy="129235"/>
          </a:xfrm>
          <a:prstGeom prst="rect">
            <a:avLst/>
          </a:prstGeom>
        </p:spPr>
        <p:txBody>
          <a:bodyPr vert="horz" wrap="square" lIns="0" tIns="6065" rIns="0" bIns="0" rtlCol="0">
            <a:spAutoFit/>
          </a:bodyPr>
          <a:lstStyle/>
          <a:p>
            <a:pPr marL="5776">
              <a:spcBef>
                <a:spcPts val="48"/>
              </a:spcBef>
            </a:pPr>
            <a:r>
              <a:rPr sz="800" spc="10" dirty="0">
                <a:solidFill>
                  <a:srgbClr val="517117"/>
                </a:solidFill>
                <a:latin typeface="Arial" panose="020B0604020202020204" pitchFamily="34" charset="0"/>
                <a:cs typeface="Arial" panose="020B0604020202020204" pitchFamily="34" charset="0"/>
              </a:rPr>
              <a:t>School-/Kindergarten Search</a:t>
            </a:r>
            <a:endParaRPr sz="800" spc="10" dirty="0">
              <a:latin typeface="Arial" panose="020B0604020202020204" pitchFamily="34" charset="0"/>
              <a:cs typeface="Arial" panose="020B0604020202020204" pitchFamily="34" charset="0"/>
            </a:endParaRPr>
          </a:p>
        </p:txBody>
      </p:sp>
      <p:grpSp>
        <p:nvGrpSpPr>
          <p:cNvPr id="48" name="object 180">
            <a:extLst>
              <a:ext uri="{FF2B5EF4-FFF2-40B4-BE49-F238E27FC236}">
                <a16:creationId xmlns:a16="http://schemas.microsoft.com/office/drawing/2014/main" id="{DCEC93BC-3476-5991-A971-2D7BA7EB229A}"/>
              </a:ext>
            </a:extLst>
          </p:cNvPr>
          <p:cNvGrpSpPr/>
          <p:nvPr/>
        </p:nvGrpSpPr>
        <p:grpSpPr>
          <a:xfrm>
            <a:off x="1345532" y="2049856"/>
            <a:ext cx="2628932" cy="162882"/>
            <a:chOff x="2957804" y="4507152"/>
            <a:chExt cx="5780405" cy="358140"/>
          </a:xfrm>
        </p:grpSpPr>
        <p:sp>
          <p:nvSpPr>
            <p:cNvPr id="49" name="object 181">
              <a:extLst>
                <a:ext uri="{FF2B5EF4-FFF2-40B4-BE49-F238E27FC236}">
                  <a16:creationId xmlns:a16="http://schemas.microsoft.com/office/drawing/2014/main" id="{414CF24D-A433-A3FD-F089-DA21891FE00F}"/>
                </a:ext>
              </a:extLst>
            </p:cNvPr>
            <p:cNvSpPr/>
            <p:nvPr/>
          </p:nvSpPr>
          <p:spPr>
            <a:xfrm>
              <a:off x="2957804" y="4686253"/>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50" name="object 182">
              <a:extLst>
                <a:ext uri="{FF2B5EF4-FFF2-40B4-BE49-F238E27FC236}">
                  <a16:creationId xmlns:a16="http://schemas.microsoft.com/office/drawing/2014/main" id="{482AF22B-97E0-B842-C8F2-5F9FE9500563}"/>
                </a:ext>
              </a:extLst>
            </p:cNvPr>
            <p:cNvSpPr/>
            <p:nvPr/>
          </p:nvSpPr>
          <p:spPr>
            <a:xfrm>
              <a:off x="8556900" y="4684210"/>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51" name="object 183">
              <a:extLst>
                <a:ext uri="{FF2B5EF4-FFF2-40B4-BE49-F238E27FC236}">
                  <a16:creationId xmlns:a16="http://schemas.microsoft.com/office/drawing/2014/main" id="{CC772777-F3DB-0715-900C-8B5E26D634B5}"/>
                </a:ext>
              </a:extLst>
            </p:cNvPr>
            <p:cNvSpPr/>
            <p:nvPr/>
          </p:nvSpPr>
          <p:spPr>
            <a:xfrm>
              <a:off x="8556900" y="4512372"/>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52" name="object 184">
            <a:extLst>
              <a:ext uri="{FF2B5EF4-FFF2-40B4-BE49-F238E27FC236}">
                <a16:creationId xmlns:a16="http://schemas.microsoft.com/office/drawing/2014/main" id="{0FDE6070-AAA4-C46B-2519-50FBBB43F664}"/>
              </a:ext>
            </a:extLst>
          </p:cNvPr>
          <p:cNvGrpSpPr/>
          <p:nvPr/>
        </p:nvGrpSpPr>
        <p:grpSpPr>
          <a:xfrm>
            <a:off x="1345532" y="2280772"/>
            <a:ext cx="2628932" cy="162882"/>
            <a:chOff x="2957804" y="5014883"/>
            <a:chExt cx="5780405" cy="358140"/>
          </a:xfrm>
        </p:grpSpPr>
        <p:sp>
          <p:nvSpPr>
            <p:cNvPr id="53" name="object 185">
              <a:extLst>
                <a:ext uri="{FF2B5EF4-FFF2-40B4-BE49-F238E27FC236}">
                  <a16:creationId xmlns:a16="http://schemas.microsoft.com/office/drawing/2014/main" id="{6A074A09-A6BA-48D3-7E9A-C413AD430A7A}"/>
                </a:ext>
              </a:extLst>
            </p:cNvPr>
            <p:cNvSpPr/>
            <p:nvPr/>
          </p:nvSpPr>
          <p:spPr>
            <a:xfrm>
              <a:off x="2957804" y="5193968"/>
              <a:ext cx="5777230" cy="0"/>
            </a:xfrm>
            <a:custGeom>
              <a:avLst/>
              <a:gdLst/>
              <a:ahLst/>
              <a:cxnLst/>
              <a:rect l="l" t="t" r="r" b="b"/>
              <a:pathLst>
                <a:path w="5777230">
                  <a:moveTo>
                    <a:pt x="0" y="0"/>
                  </a:moveTo>
                  <a:lnTo>
                    <a:pt x="5776672" y="0"/>
                  </a:lnTo>
                </a:path>
              </a:pathLst>
            </a:custGeom>
            <a:ln w="10439">
              <a:solidFill>
                <a:srgbClr val="8C8F90"/>
              </a:solidFill>
            </a:ln>
          </p:spPr>
          <p:txBody>
            <a:bodyPr wrap="square" lIns="0" tIns="0" rIns="0" bIns="0" rtlCol="0"/>
            <a:lstStyle/>
            <a:p>
              <a:endParaRPr/>
            </a:p>
          </p:txBody>
        </p:sp>
        <p:sp>
          <p:nvSpPr>
            <p:cNvPr id="54" name="object 186">
              <a:extLst>
                <a:ext uri="{FF2B5EF4-FFF2-40B4-BE49-F238E27FC236}">
                  <a16:creationId xmlns:a16="http://schemas.microsoft.com/office/drawing/2014/main" id="{7A9834CE-EBFC-64C3-8D29-2D6341F0E205}"/>
                </a:ext>
              </a:extLst>
            </p:cNvPr>
            <p:cNvSpPr/>
            <p:nvPr/>
          </p:nvSpPr>
          <p:spPr>
            <a:xfrm>
              <a:off x="8556900" y="5191936"/>
              <a:ext cx="175895" cy="175895"/>
            </a:xfrm>
            <a:custGeom>
              <a:avLst/>
              <a:gdLst/>
              <a:ahLst/>
              <a:cxnLst/>
              <a:rect l="l" t="t" r="r" b="b"/>
              <a:pathLst>
                <a:path w="175895" h="175895">
                  <a:moveTo>
                    <a:pt x="175690" y="0"/>
                  </a:moveTo>
                  <a:lnTo>
                    <a:pt x="0" y="175680"/>
                  </a:lnTo>
                </a:path>
              </a:pathLst>
            </a:custGeom>
            <a:ln w="10439">
              <a:solidFill>
                <a:srgbClr val="8C8F90"/>
              </a:solidFill>
            </a:ln>
          </p:spPr>
          <p:txBody>
            <a:bodyPr wrap="square" lIns="0" tIns="0" rIns="0" bIns="0" rtlCol="0"/>
            <a:lstStyle/>
            <a:p>
              <a:endParaRPr/>
            </a:p>
          </p:txBody>
        </p:sp>
        <p:sp>
          <p:nvSpPr>
            <p:cNvPr id="55" name="object 187">
              <a:extLst>
                <a:ext uri="{FF2B5EF4-FFF2-40B4-BE49-F238E27FC236}">
                  <a16:creationId xmlns:a16="http://schemas.microsoft.com/office/drawing/2014/main" id="{0E61619F-7FB3-2070-676F-9010052E6695}"/>
                </a:ext>
              </a:extLst>
            </p:cNvPr>
            <p:cNvSpPr/>
            <p:nvPr/>
          </p:nvSpPr>
          <p:spPr>
            <a:xfrm>
              <a:off x="8556900" y="5020102"/>
              <a:ext cx="175895" cy="175895"/>
            </a:xfrm>
            <a:custGeom>
              <a:avLst/>
              <a:gdLst/>
              <a:ahLst/>
              <a:cxnLst/>
              <a:rect l="l" t="t" r="r" b="b"/>
              <a:pathLst>
                <a:path w="175895" h="175895">
                  <a:moveTo>
                    <a:pt x="175690" y="175680"/>
                  </a:moveTo>
                  <a:lnTo>
                    <a:pt x="0" y="0"/>
                  </a:lnTo>
                </a:path>
              </a:pathLst>
            </a:custGeom>
            <a:ln w="10439">
              <a:solidFill>
                <a:srgbClr val="8C8F90"/>
              </a:solidFill>
            </a:ln>
          </p:spPr>
          <p:txBody>
            <a:bodyPr wrap="square" lIns="0" tIns="0" rIns="0" bIns="0" rtlCol="0"/>
            <a:lstStyle/>
            <a:p>
              <a:endParaRPr/>
            </a:p>
          </p:txBody>
        </p:sp>
      </p:grpSp>
      <p:sp>
        <p:nvSpPr>
          <p:cNvPr id="56" name="object 188">
            <a:extLst>
              <a:ext uri="{FF2B5EF4-FFF2-40B4-BE49-F238E27FC236}">
                <a16:creationId xmlns:a16="http://schemas.microsoft.com/office/drawing/2014/main" id="{8C92CFD8-7533-441F-1D66-0B48EB9BEF54}"/>
              </a:ext>
            </a:extLst>
          </p:cNvPr>
          <p:cNvSpPr txBox="1"/>
          <p:nvPr/>
        </p:nvSpPr>
        <p:spPr>
          <a:xfrm>
            <a:off x="1339756" y="2204143"/>
            <a:ext cx="1241256" cy="353655"/>
          </a:xfrm>
          <a:prstGeom prst="rect">
            <a:avLst/>
          </a:prstGeom>
        </p:spPr>
        <p:txBody>
          <a:bodyPr vert="horz" wrap="square" lIns="0" tIns="6065" rIns="0" bIns="0" rtlCol="0">
            <a:spAutoFit/>
          </a:bodyPr>
          <a:lstStyle/>
          <a:p>
            <a:pPr marL="5776">
              <a:spcBef>
                <a:spcPts val="48"/>
              </a:spcBef>
            </a:pPr>
            <a:r>
              <a:rPr sz="800" spc="10" dirty="0">
                <a:solidFill>
                  <a:srgbClr val="8C8F90"/>
                </a:solidFill>
                <a:latin typeface="Arial" panose="020B0604020202020204" pitchFamily="34" charset="0"/>
                <a:cs typeface="Arial" panose="020B0604020202020204" pitchFamily="34" charset="0"/>
              </a:rPr>
              <a:t>Move Management</a:t>
            </a:r>
            <a:endParaRPr sz="800" spc="10">
              <a:latin typeface="Arial" panose="020B0604020202020204" pitchFamily="34" charset="0"/>
              <a:cs typeface="Arial" panose="020B0604020202020204" pitchFamily="34" charset="0"/>
            </a:endParaRPr>
          </a:p>
          <a:p>
            <a:pPr marL="5776">
              <a:spcBef>
                <a:spcPts val="796"/>
              </a:spcBef>
            </a:pPr>
            <a:r>
              <a:rPr sz="800" spc="10" dirty="0">
                <a:solidFill>
                  <a:srgbClr val="96610C"/>
                </a:solidFill>
                <a:latin typeface="Arial" panose="020B0604020202020204" pitchFamily="34" charset="0"/>
                <a:cs typeface="Arial" panose="020B0604020202020204" pitchFamily="34" charset="0"/>
              </a:rPr>
              <a:t>Expense Reimbursement</a:t>
            </a:r>
            <a:endParaRPr sz="800" spc="10">
              <a:latin typeface="Arial" panose="020B0604020202020204" pitchFamily="34" charset="0"/>
              <a:cs typeface="Arial" panose="020B0604020202020204" pitchFamily="34" charset="0"/>
            </a:endParaRPr>
          </a:p>
        </p:txBody>
      </p:sp>
      <p:grpSp>
        <p:nvGrpSpPr>
          <p:cNvPr id="57" name="object 189">
            <a:extLst>
              <a:ext uri="{FF2B5EF4-FFF2-40B4-BE49-F238E27FC236}">
                <a16:creationId xmlns:a16="http://schemas.microsoft.com/office/drawing/2014/main" id="{FD7326BA-077E-CDA7-F6BA-F8319CF41696}"/>
              </a:ext>
            </a:extLst>
          </p:cNvPr>
          <p:cNvGrpSpPr/>
          <p:nvPr/>
        </p:nvGrpSpPr>
        <p:grpSpPr>
          <a:xfrm>
            <a:off x="1345532" y="2502873"/>
            <a:ext cx="2628932" cy="162882"/>
            <a:chOff x="2957804" y="5503231"/>
            <a:chExt cx="5780405" cy="358140"/>
          </a:xfrm>
        </p:grpSpPr>
        <p:sp>
          <p:nvSpPr>
            <p:cNvPr id="58" name="object 190">
              <a:extLst>
                <a:ext uri="{FF2B5EF4-FFF2-40B4-BE49-F238E27FC236}">
                  <a16:creationId xmlns:a16="http://schemas.microsoft.com/office/drawing/2014/main" id="{F592D708-9312-6A08-38B4-D7B22A85B7C0}"/>
                </a:ext>
              </a:extLst>
            </p:cNvPr>
            <p:cNvSpPr/>
            <p:nvPr/>
          </p:nvSpPr>
          <p:spPr>
            <a:xfrm>
              <a:off x="2957804" y="5682337"/>
              <a:ext cx="5777230" cy="0"/>
            </a:xfrm>
            <a:custGeom>
              <a:avLst/>
              <a:gdLst/>
              <a:ahLst/>
              <a:cxnLst/>
              <a:rect l="l" t="t" r="r" b="b"/>
              <a:pathLst>
                <a:path w="5777230">
                  <a:moveTo>
                    <a:pt x="0" y="0"/>
                  </a:moveTo>
                  <a:lnTo>
                    <a:pt x="5776672" y="0"/>
                  </a:lnTo>
                </a:path>
              </a:pathLst>
            </a:custGeom>
            <a:ln w="10439">
              <a:solidFill>
                <a:srgbClr val="96610C"/>
              </a:solidFill>
            </a:ln>
          </p:spPr>
          <p:txBody>
            <a:bodyPr wrap="square" lIns="0" tIns="0" rIns="0" bIns="0" rtlCol="0"/>
            <a:lstStyle/>
            <a:p>
              <a:endParaRPr/>
            </a:p>
          </p:txBody>
        </p:sp>
        <p:sp>
          <p:nvSpPr>
            <p:cNvPr id="59" name="object 191">
              <a:extLst>
                <a:ext uri="{FF2B5EF4-FFF2-40B4-BE49-F238E27FC236}">
                  <a16:creationId xmlns:a16="http://schemas.microsoft.com/office/drawing/2014/main" id="{735EA133-AA10-ED01-3F1D-04B3888399AB}"/>
                </a:ext>
              </a:extLst>
            </p:cNvPr>
            <p:cNvSpPr/>
            <p:nvPr/>
          </p:nvSpPr>
          <p:spPr>
            <a:xfrm>
              <a:off x="8556900" y="5680281"/>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0" name="object 192">
              <a:extLst>
                <a:ext uri="{FF2B5EF4-FFF2-40B4-BE49-F238E27FC236}">
                  <a16:creationId xmlns:a16="http://schemas.microsoft.com/office/drawing/2014/main" id="{85F4D2E7-B982-9D39-3A6C-2ACDA076FA29}"/>
                </a:ext>
              </a:extLst>
            </p:cNvPr>
            <p:cNvSpPr/>
            <p:nvPr/>
          </p:nvSpPr>
          <p:spPr>
            <a:xfrm>
              <a:off x="8556900" y="5508451"/>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1" name="object 193">
            <a:extLst>
              <a:ext uri="{FF2B5EF4-FFF2-40B4-BE49-F238E27FC236}">
                <a16:creationId xmlns:a16="http://schemas.microsoft.com/office/drawing/2014/main" id="{34D9F54C-AFC9-991E-C470-813F5CEB2E6E}"/>
              </a:ext>
            </a:extLst>
          </p:cNvPr>
          <p:cNvGrpSpPr/>
          <p:nvPr/>
        </p:nvGrpSpPr>
        <p:grpSpPr>
          <a:xfrm>
            <a:off x="2417981" y="4166362"/>
            <a:ext cx="2996284" cy="162882"/>
            <a:chOff x="5315868" y="9160853"/>
            <a:chExt cx="6588125" cy="358140"/>
          </a:xfrm>
        </p:grpSpPr>
        <p:sp>
          <p:nvSpPr>
            <p:cNvPr id="62" name="object 194">
              <a:extLst>
                <a:ext uri="{FF2B5EF4-FFF2-40B4-BE49-F238E27FC236}">
                  <a16:creationId xmlns:a16="http://schemas.microsoft.com/office/drawing/2014/main" id="{BF8B65F8-23EC-0DFA-30EF-6F0BAEAAE6E9}"/>
                </a:ext>
              </a:extLst>
            </p:cNvPr>
            <p:cNvSpPr/>
            <p:nvPr/>
          </p:nvSpPr>
          <p:spPr>
            <a:xfrm>
              <a:off x="5315868" y="9339948"/>
              <a:ext cx="6576695" cy="0"/>
            </a:xfrm>
            <a:custGeom>
              <a:avLst/>
              <a:gdLst/>
              <a:ahLst/>
              <a:cxnLst/>
              <a:rect l="l" t="t" r="r" b="b"/>
              <a:pathLst>
                <a:path w="6576695">
                  <a:moveTo>
                    <a:pt x="0" y="0"/>
                  </a:moveTo>
                  <a:lnTo>
                    <a:pt x="6576417" y="0"/>
                  </a:lnTo>
                </a:path>
              </a:pathLst>
            </a:custGeom>
            <a:ln w="10439">
              <a:solidFill>
                <a:srgbClr val="96610C"/>
              </a:solidFill>
            </a:ln>
          </p:spPr>
          <p:txBody>
            <a:bodyPr wrap="square" lIns="0" tIns="0" rIns="0" bIns="0" rtlCol="0"/>
            <a:lstStyle/>
            <a:p>
              <a:endParaRPr/>
            </a:p>
          </p:txBody>
        </p:sp>
        <p:sp>
          <p:nvSpPr>
            <p:cNvPr id="63" name="object 195">
              <a:extLst>
                <a:ext uri="{FF2B5EF4-FFF2-40B4-BE49-F238E27FC236}">
                  <a16:creationId xmlns:a16="http://schemas.microsoft.com/office/drawing/2014/main" id="{B82390DD-16E5-E78C-7232-6AB3E9002F1F}"/>
                </a:ext>
              </a:extLst>
            </p:cNvPr>
            <p:cNvSpPr/>
            <p:nvPr/>
          </p:nvSpPr>
          <p:spPr>
            <a:xfrm>
              <a:off x="11722801" y="9337903"/>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4" name="object 196">
              <a:extLst>
                <a:ext uri="{FF2B5EF4-FFF2-40B4-BE49-F238E27FC236}">
                  <a16:creationId xmlns:a16="http://schemas.microsoft.com/office/drawing/2014/main" id="{1C55F88D-6C36-CBE1-8C91-4473C914AFFE}"/>
                </a:ext>
              </a:extLst>
            </p:cNvPr>
            <p:cNvSpPr/>
            <p:nvPr/>
          </p:nvSpPr>
          <p:spPr>
            <a:xfrm>
              <a:off x="11722801" y="9166072"/>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5" name="object 197">
            <a:extLst>
              <a:ext uri="{FF2B5EF4-FFF2-40B4-BE49-F238E27FC236}">
                <a16:creationId xmlns:a16="http://schemas.microsoft.com/office/drawing/2014/main" id="{D29A14B2-C862-F06D-2B93-C2FF48E0CF59}"/>
              </a:ext>
            </a:extLst>
          </p:cNvPr>
          <p:cNvGrpSpPr/>
          <p:nvPr/>
        </p:nvGrpSpPr>
        <p:grpSpPr>
          <a:xfrm>
            <a:off x="2417981" y="3941377"/>
            <a:ext cx="2996284" cy="162882"/>
            <a:chOff x="5315868" y="8666164"/>
            <a:chExt cx="6588125" cy="358140"/>
          </a:xfrm>
        </p:grpSpPr>
        <p:sp>
          <p:nvSpPr>
            <p:cNvPr id="66" name="object 198">
              <a:extLst>
                <a:ext uri="{FF2B5EF4-FFF2-40B4-BE49-F238E27FC236}">
                  <a16:creationId xmlns:a16="http://schemas.microsoft.com/office/drawing/2014/main" id="{784AB10B-C4EA-8499-AE7A-459DABEC7AFA}"/>
                </a:ext>
              </a:extLst>
            </p:cNvPr>
            <p:cNvSpPr/>
            <p:nvPr/>
          </p:nvSpPr>
          <p:spPr>
            <a:xfrm>
              <a:off x="5315868" y="8845280"/>
              <a:ext cx="6572884" cy="0"/>
            </a:xfrm>
            <a:custGeom>
              <a:avLst/>
              <a:gdLst/>
              <a:ahLst/>
              <a:cxnLst/>
              <a:rect l="l" t="t" r="r" b="b"/>
              <a:pathLst>
                <a:path w="6572884">
                  <a:moveTo>
                    <a:pt x="0" y="0"/>
                  </a:moveTo>
                  <a:lnTo>
                    <a:pt x="6572459" y="0"/>
                  </a:lnTo>
                </a:path>
              </a:pathLst>
            </a:custGeom>
            <a:ln w="10439">
              <a:solidFill>
                <a:srgbClr val="96610C"/>
              </a:solidFill>
            </a:ln>
          </p:spPr>
          <p:txBody>
            <a:bodyPr wrap="square" lIns="0" tIns="0" rIns="0" bIns="0" rtlCol="0"/>
            <a:lstStyle/>
            <a:p>
              <a:endParaRPr/>
            </a:p>
          </p:txBody>
        </p:sp>
        <p:sp>
          <p:nvSpPr>
            <p:cNvPr id="67" name="object 199">
              <a:extLst>
                <a:ext uri="{FF2B5EF4-FFF2-40B4-BE49-F238E27FC236}">
                  <a16:creationId xmlns:a16="http://schemas.microsoft.com/office/drawing/2014/main" id="{41BA7820-1D60-704F-A189-F0B356253011}"/>
                </a:ext>
              </a:extLst>
            </p:cNvPr>
            <p:cNvSpPr/>
            <p:nvPr/>
          </p:nvSpPr>
          <p:spPr>
            <a:xfrm>
              <a:off x="11722801" y="8843214"/>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8" name="object 200">
              <a:extLst>
                <a:ext uri="{FF2B5EF4-FFF2-40B4-BE49-F238E27FC236}">
                  <a16:creationId xmlns:a16="http://schemas.microsoft.com/office/drawing/2014/main" id="{AD85085F-E459-67EE-BFBE-22534979457C}"/>
                </a:ext>
              </a:extLst>
            </p:cNvPr>
            <p:cNvSpPr/>
            <p:nvPr/>
          </p:nvSpPr>
          <p:spPr>
            <a:xfrm>
              <a:off x="11722801" y="8671384"/>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sp>
        <p:nvSpPr>
          <p:cNvPr id="69" name="object 201">
            <a:extLst>
              <a:ext uri="{FF2B5EF4-FFF2-40B4-BE49-F238E27FC236}">
                <a16:creationId xmlns:a16="http://schemas.microsoft.com/office/drawing/2014/main" id="{CB5224C1-8D9F-9BC5-10CD-7B94E9CD39C4}"/>
              </a:ext>
            </a:extLst>
          </p:cNvPr>
          <p:cNvSpPr txBox="1"/>
          <p:nvPr/>
        </p:nvSpPr>
        <p:spPr>
          <a:xfrm>
            <a:off x="2412206" y="3630311"/>
            <a:ext cx="2769394" cy="1062824"/>
          </a:xfrm>
          <a:prstGeom prst="rect">
            <a:avLst/>
          </a:prstGeom>
        </p:spPr>
        <p:txBody>
          <a:bodyPr vert="horz" wrap="square" lIns="0" tIns="6065" rIns="0" bIns="0" rtlCol="0">
            <a:spAutoFit/>
          </a:bodyPr>
          <a:lstStyle/>
          <a:p>
            <a:pPr marL="6642">
              <a:spcBef>
                <a:spcPts val="48"/>
              </a:spcBef>
            </a:pPr>
            <a:r>
              <a:rPr sz="800" spc="10" dirty="0">
                <a:solidFill>
                  <a:srgbClr val="8C8F90"/>
                </a:solidFill>
                <a:latin typeface="Arial" panose="020B0604020202020204" pitchFamily="34" charset="0"/>
                <a:cs typeface="Arial" panose="020B0604020202020204" pitchFamily="34" charset="0"/>
              </a:rPr>
              <a:t>Optional Services</a:t>
            </a:r>
            <a:endParaRPr sz="800" spc="10" dirty="0">
              <a:latin typeface="Arial" panose="020B0604020202020204" pitchFamily="34" charset="0"/>
              <a:cs typeface="Arial" panose="020B0604020202020204" pitchFamily="34" charset="0"/>
            </a:endParaRPr>
          </a:p>
          <a:p>
            <a:pPr>
              <a:spcBef>
                <a:spcPts val="9"/>
              </a:spcBef>
            </a:pPr>
            <a:endParaRPr sz="800" spc="10" dirty="0">
              <a:latin typeface="Arial" panose="020B0604020202020204" pitchFamily="34" charset="0"/>
              <a:cs typeface="Arial" panose="020B0604020202020204" pitchFamily="34" charset="0"/>
            </a:endParaRPr>
          </a:p>
          <a:p>
            <a:pPr marL="5776"/>
            <a:r>
              <a:rPr sz="800" spc="10" dirty="0">
                <a:solidFill>
                  <a:srgbClr val="96610C"/>
                </a:solidFill>
                <a:latin typeface="Arial" panose="020B0604020202020204" pitchFamily="34" charset="0"/>
                <a:cs typeface="Arial" panose="020B0604020202020204" pitchFamily="34" charset="0"/>
              </a:rPr>
              <a:t>Tenancy Management</a:t>
            </a:r>
            <a:endParaRPr sz="800" spc="10" dirty="0">
              <a:latin typeface="Arial" panose="020B0604020202020204" pitchFamily="34" charset="0"/>
              <a:cs typeface="Arial" panose="020B0604020202020204" pitchFamily="34" charset="0"/>
            </a:endParaRPr>
          </a:p>
          <a:p>
            <a:pPr marL="373993" marR="117252" indent="-368506">
              <a:lnSpc>
                <a:spcPts val="1778"/>
              </a:lnSpc>
              <a:spcBef>
                <a:spcPts val="189"/>
              </a:spcBef>
            </a:pPr>
            <a:r>
              <a:rPr sz="800" spc="10" dirty="0">
                <a:solidFill>
                  <a:srgbClr val="96610C"/>
                </a:solidFill>
                <a:latin typeface="Arial" panose="020B0604020202020204" pitchFamily="34" charset="0"/>
                <a:cs typeface="Arial" panose="020B0604020202020204" pitchFamily="34" charset="0"/>
              </a:rPr>
              <a:t>Vacant Property Management </a:t>
            </a:r>
            <a:br>
              <a:rPr lang="de-DE" sz="800" spc="10" dirty="0">
                <a:solidFill>
                  <a:srgbClr val="96610C"/>
                </a:solidFill>
                <a:latin typeface="Arial" panose="020B0604020202020204" pitchFamily="34" charset="0"/>
                <a:cs typeface="Arial" panose="020B0604020202020204" pitchFamily="34" charset="0"/>
              </a:rPr>
            </a:br>
            <a:r>
              <a:rPr sz="800" spc="10" dirty="0">
                <a:solidFill>
                  <a:srgbClr val="517117"/>
                </a:solidFill>
                <a:latin typeface="Arial" panose="020B0604020202020204" pitchFamily="34" charset="0"/>
                <a:cs typeface="Arial" panose="020B0604020202020204" pitchFamily="34" charset="0"/>
              </a:rPr>
              <a:t>Settling-In-Service</a:t>
            </a:r>
            <a:endParaRPr sz="800" spc="10" dirty="0">
              <a:latin typeface="Arial" panose="020B0604020202020204" pitchFamily="34" charset="0"/>
              <a:cs typeface="Arial" panose="020B0604020202020204" pitchFamily="34" charset="0"/>
            </a:endParaRPr>
          </a:p>
          <a:p>
            <a:pPr marL="373993">
              <a:spcBef>
                <a:spcPts val="621"/>
              </a:spcBef>
            </a:pPr>
            <a:r>
              <a:rPr sz="800" spc="10" dirty="0">
                <a:solidFill>
                  <a:srgbClr val="517117"/>
                </a:solidFill>
                <a:latin typeface="Arial" panose="020B0604020202020204" pitchFamily="34" charset="0"/>
                <a:cs typeface="Arial" panose="020B0604020202020204" pitchFamily="34" charset="0"/>
              </a:rPr>
              <a:t>Child  Settling-In-Service</a:t>
            </a:r>
            <a:endParaRPr sz="800" spc="10" dirty="0">
              <a:latin typeface="Arial" panose="020B0604020202020204" pitchFamily="34" charset="0"/>
              <a:cs typeface="Arial" panose="020B0604020202020204" pitchFamily="34" charset="0"/>
            </a:endParaRPr>
          </a:p>
        </p:txBody>
      </p:sp>
      <p:grpSp>
        <p:nvGrpSpPr>
          <p:cNvPr id="70" name="object 202">
            <a:extLst>
              <a:ext uri="{FF2B5EF4-FFF2-40B4-BE49-F238E27FC236}">
                <a16:creationId xmlns:a16="http://schemas.microsoft.com/office/drawing/2014/main" id="{23C71DD4-0CD7-3563-1322-9AAAD985707A}"/>
              </a:ext>
            </a:extLst>
          </p:cNvPr>
          <p:cNvGrpSpPr/>
          <p:nvPr/>
        </p:nvGrpSpPr>
        <p:grpSpPr>
          <a:xfrm>
            <a:off x="2417989" y="3712575"/>
            <a:ext cx="2996572" cy="162882"/>
            <a:chOff x="5315884" y="8163081"/>
            <a:chExt cx="6588759" cy="358140"/>
          </a:xfrm>
        </p:grpSpPr>
        <p:sp>
          <p:nvSpPr>
            <p:cNvPr id="71" name="object 203">
              <a:extLst>
                <a:ext uri="{FF2B5EF4-FFF2-40B4-BE49-F238E27FC236}">
                  <a16:creationId xmlns:a16="http://schemas.microsoft.com/office/drawing/2014/main" id="{66080FCD-DCA4-A0B0-9B34-592C5A3B6B72}"/>
                </a:ext>
              </a:extLst>
            </p:cNvPr>
            <p:cNvSpPr/>
            <p:nvPr/>
          </p:nvSpPr>
          <p:spPr>
            <a:xfrm>
              <a:off x="5315884" y="8341369"/>
              <a:ext cx="6569075" cy="0"/>
            </a:xfrm>
            <a:custGeom>
              <a:avLst/>
              <a:gdLst/>
              <a:ahLst/>
              <a:cxnLst/>
              <a:rect l="l" t="t" r="r" b="b"/>
              <a:pathLst>
                <a:path w="6569075">
                  <a:moveTo>
                    <a:pt x="0" y="0"/>
                  </a:moveTo>
                  <a:lnTo>
                    <a:pt x="6568491" y="0"/>
                  </a:lnTo>
                </a:path>
              </a:pathLst>
            </a:custGeom>
            <a:ln w="10439">
              <a:solidFill>
                <a:srgbClr val="8C8F90"/>
              </a:solidFill>
            </a:ln>
          </p:spPr>
          <p:txBody>
            <a:bodyPr wrap="square" lIns="0" tIns="0" rIns="0" bIns="0" rtlCol="0"/>
            <a:lstStyle/>
            <a:p>
              <a:endParaRPr/>
            </a:p>
          </p:txBody>
        </p:sp>
        <p:sp>
          <p:nvSpPr>
            <p:cNvPr id="72" name="object 204">
              <a:extLst>
                <a:ext uri="{FF2B5EF4-FFF2-40B4-BE49-F238E27FC236}">
                  <a16:creationId xmlns:a16="http://schemas.microsoft.com/office/drawing/2014/main" id="{5DDD98CA-78B2-C595-C32A-E43A569CD60D}"/>
                </a:ext>
              </a:extLst>
            </p:cNvPr>
            <p:cNvSpPr/>
            <p:nvPr/>
          </p:nvSpPr>
          <p:spPr>
            <a:xfrm>
              <a:off x="11723321" y="8340136"/>
              <a:ext cx="175895" cy="175895"/>
            </a:xfrm>
            <a:custGeom>
              <a:avLst/>
              <a:gdLst/>
              <a:ahLst/>
              <a:cxnLst/>
              <a:rect l="l" t="t" r="r" b="b"/>
              <a:pathLst>
                <a:path w="175895" h="175895">
                  <a:moveTo>
                    <a:pt x="175680" y="0"/>
                  </a:moveTo>
                  <a:lnTo>
                    <a:pt x="0" y="175680"/>
                  </a:lnTo>
                </a:path>
              </a:pathLst>
            </a:custGeom>
            <a:ln w="10439">
              <a:solidFill>
                <a:srgbClr val="8C8F90"/>
              </a:solidFill>
            </a:ln>
          </p:spPr>
          <p:txBody>
            <a:bodyPr wrap="square" lIns="0" tIns="0" rIns="0" bIns="0" rtlCol="0"/>
            <a:lstStyle/>
            <a:p>
              <a:endParaRPr/>
            </a:p>
          </p:txBody>
        </p:sp>
        <p:sp>
          <p:nvSpPr>
            <p:cNvPr id="73" name="object 205">
              <a:extLst>
                <a:ext uri="{FF2B5EF4-FFF2-40B4-BE49-F238E27FC236}">
                  <a16:creationId xmlns:a16="http://schemas.microsoft.com/office/drawing/2014/main" id="{65667B18-E7BC-1160-8964-EB7602DFAFEA}"/>
                </a:ext>
              </a:extLst>
            </p:cNvPr>
            <p:cNvSpPr/>
            <p:nvPr/>
          </p:nvSpPr>
          <p:spPr>
            <a:xfrm>
              <a:off x="11723321" y="8168301"/>
              <a:ext cx="175895" cy="175895"/>
            </a:xfrm>
            <a:custGeom>
              <a:avLst/>
              <a:gdLst/>
              <a:ahLst/>
              <a:cxnLst/>
              <a:rect l="l" t="t" r="r" b="b"/>
              <a:pathLst>
                <a:path w="175895" h="175895">
                  <a:moveTo>
                    <a:pt x="175680" y="175680"/>
                  </a:moveTo>
                  <a:lnTo>
                    <a:pt x="0" y="0"/>
                  </a:lnTo>
                </a:path>
              </a:pathLst>
            </a:custGeom>
            <a:ln w="10439">
              <a:solidFill>
                <a:srgbClr val="8C8F90"/>
              </a:solidFill>
            </a:ln>
          </p:spPr>
          <p:txBody>
            <a:bodyPr wrap="square" lIns="0" tIns="0" rIns="0" bIns="0" rtlCol="0"/>
            <a:lstStyle/>
            <a:p>
              <a:endParaRPr/>
            </a:p>
          </p:txBody>
        </p:sp>
      </p:grpSp>
      <p:sp>
        <p:nvSpPr>
          <p:cNvPr id="75" name="Holder 6">
            <a:extLst>
              <a:ext uri="{FF2B5EF4-FFF2-40B4-BE49-F238E27FC236}">
                <a16:creationId xmlns:a16="http://schemas.microsoft.com/office/drawing/2014/main" id="{A08F0686-C4FD-C984-8BE7-7BCDB9DE6B32}"/>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latin typeface="Arial" panose="020B0604020202020204" pitchFamily="34" charset="0"/>
                <a:cs typeface="Arial" panose="020B0604020202020204" pitchFamily="34" charset="0"/>
              </a:rPr>
              <a:pPr marL="17328" algn="r">
                <a:spcBef>
                  <a:spcPts val="36"/>
                </a:spcBef>
              </a:pPr>
              <a:t>26</a:t>
            </a:fld>
            <a:endParaRPr lang="de-DE" sz="932" spc="-11" dirty="0">
              <a:latin typeface="Arial" panose="020B0604020202020204" pitchFamily="34" charset="0"/>
              <a:cs typeface="Arial" panose="020B0604020202020204" pitchFamily="34" charset="0"/>
            </a:endParaRPr>
          </a:p>
        </p:txBody>
      </p:sp>
      <p:sp>
        <p:nvSpPr>
          <p:cNvPr id="76" name="Titel 1">
            <a:extLst>
              <a:ext uri="{FF2B5EF4-FFF2-40B4-BE49-F238E27FC236}">
                <a16:creationId xmlns:a16="http://schemas.microsoft.com/office/drawing/2014/main" id="{9A13883F-1D2C-6398-F479-EE64913472F2}"/>
              </a:ext>
            </a:extLst>
          </p:cNvPr>
          <p:cNvSpPr>
            <a:spLocks noGrp="1"/>
          </p:cNvSpPr>
          <p:nvPr>
            <p:ph type="title"/>
          </p:nvPr>
        </p:nvSpPr>
        <p:spPr>
          <a:xfrm>
            <a:off x="337123" y="230757"/>
            <a:ext cx="6837494" cy="377459"/>
          </a:xfrm>
        </p:spPr>
        <p:txBody>
          <a:bodyPr/>
          <a:lstStyle/>
          <a:p>
            <a:r>
              <a:rPr lang="de-DE" spc="10" dirty="0">
                <a:solidFill>
                  <a:srgbClr val="083566"/>
                </a:solidFill>
                <a:latin typeface="Arial" panose="020B0604020202020204" pitchFamily="34" charset="0"/>
                <a:cs typeface="Arial" panose="020B0604020202020204" pitchFamily="34" charset="0"/>
              </a:rPr>
              <a:t>RELOCATION SERVICE</a:t>
            </a:r>
          </a:p>
        </p:txBody>
      </p:sp>
    </p:spTree>
    <p:extLst>
      <p:ext uri="{BB962C8B-B14F-4D97-AF65-F5344CB8AC3E}">
        <p14:creationId xmlns:p14="http://schemas.microsoft.com/office/powerpoint/2010/main" val="106212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0B8CB-D66E-D77A-E2F3-F518FCFFE1B1}"/>
              </a:ext>
            </a:extLst>
          </p:cNvPr>
          <p:cNvSpPr>
            <a:spLocks noGrp="1"/>
          </p:cNvSpPr>
          <p:nvPr>
            <p:ph type="title"/>
          </p:nvPr>
        </p:nvSpPr>
        <p:spPr>
          <a:xfrm>
            <a:off x="337123" y="230757"/>
            <a:ext cx="6837494" cy="332399"/>
          </a:xfrm>
          <a:prstGeom prst="rect">
            <a:avLst/>
          </a:prstGeom>
        </p:spPr>
        <p:txBody>
          <a:bodyPr/>
          <a:lstStyle/>
          <a:p>
            <a:r>
              <a:rPr lang="de-DE" sz="2400" spc="10" dirty="0">
                <a:solidFill>
                  <a:srgbClr val="083566"/>
                </a:solidFill>
                <a:latin typeface="Arial" panose="020B0604020202020204" pitchFamily="34" charset="0"/>
                <a:cs typeface="Arial" panose="020B0604020202020204" pitchFamily="34" charset="0"/>
              </a:rPr>
              <a:t>RELOCATION SERVICE</a:t>
            </a:r>
          </a:p>
        </p:txBody>
      </p:sp>
      <p:sp>
        <p:nvSpPr>
          <p:cNvPr id="3" name="object 135">
            <a:extLst>
              <a:ext uri="{FF2B5EF4-FFF2-40B4-BE49-F238E27FC236}">
                <a16:creationId xmlns:a16="http://schemas.microsoft.com/office/drawing/2014/main" id="{703725AD-1E38-0F41-9937-B1494D9C10B1}"/>
              </a:ext>
            </a:extLst>
          </p:cNvPr>
          <p:cNvSpPr/>
          <p:nvPr/>
        </p:nvSpPr>
        <p:spPr>
          <a:xfrm>
            <a:off x="321" y="2719216"/>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F3F7FD"/>
          </a:solidFill>
        </p:spPr>
        <p:txBody>
          <a:bodyPr wrap="square" lIns="0" tIns="0" rIns="0" bIns="0" rtlCol="0"/>
          <a:lstStyle/>
          <a:p>
            <a:endParaRPr/>
          </a:p>
        </p:txBody>
      </p:sp>
      <p:sp>
        <p:nvSpPr>
          <p:cNvPr id="4" name="object 136">
            <a:extLst>
              <a:ext uri="{FF2B5EF4-FFF2-40B4-BE49-F238E27FC236}">
                <a16:creationId xmlns:a16="http://schemas.microsoft.com/office/drawing/2014/main" id="{56CF83F3-2E64-A13F-9E16-9155AD2C94BC}"/>
              </a:ext>
            </a:extLst>
          </p:cNvPr>
          <p:cNvSpPr txBox="1"/>
          <p:nvPr/>
        </p:nvSpPr>
        <p:spPr>
          <a:xfrm>
            <a:off x="368849" y="2934650"/>
            <a:ext cx="1837336" cy="189915"/>
          </a:xfrm>
          <a:prstGeom prst="rect">
            <a:avLst/>
          </a:prstGeom>
        </p:spPr>
        <p:txBody>
          <a:bodyPr vert="horz" wrap="square" lIns="0" tIns="51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VOR DER ENTSENDUNG</a:t>
            </a:r>
          </a:p>
        </p:txBody>
      </p:sp>
      <p:sp>
        <p:nvSpPr>
          <p:cNvPr id="5" name="object 137">
            <a:extLst>
              <a:ext uri="{FF2B5EF4-FFF2-40B4-BE49-F238E27FC236}">
                <a16:creationId xmlns:a16="http://schemas.microsoft.com/office/drawing/2014/main" id="{29746812-DA3C-DC08-328D-451C0BBFD199}"/>
              </a:ext>
            </a:extLst>
          </p:cNvPr>
          <p:cNvSpPr txBox="1"/>
          <p:nvPr/>
        </p:nvSpPr>
        <p:spPr>
          <a:xfrm>
            <a:off x="2880551" y="2938521"/>
            <a:ext cx="2301041"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WÄHREND DER ENTSENDUNG</a:t>
            </a:r>
          </a:p>
        </p:txBody>
      </p:sp>
      <p:sp>
        <p:nvSpPr>
          <p:cNvPr id="6" name="object 138">
            <a:extLst>
              <a:ext uri="{FF2B5EF4-FFF2-40B4-BE49-F238E27FC236}">
                <a16:creationId xmlns:a16="http://schemas.microsoft.com/office/drawing/2014/main" id="{21CCE118-E193-02B5-7CE2-2517A0610729}"/>
              </a:ext>
            </a:extLst>
          </p:cNvPr>
          <p:cNvSpPr txBox="1"/>
          <p:nvPr/>
        </p:nvSpPr>
        <p:spPr>
          <a:xfrm>
            <a:off x="6338430" y="2934650"/>
            <a:ext cx="1967369" cy="189915"/>
          </a:xfrm>
          <a:prstGeom prst="rect">
            <a:avLst/>
          </a:prstGeom>
        </p:spPr>
        <p:txBody>
          <a:bodyPr vert="horz" wrap="square" lIns="0" tIns="5198" rIns="0" bIns="0" rtlCol="0">
            <a:spAutoFit/>
          </a:bodyPr>
          <a:lstStyle/>
          <a:p>
            <a:pPr marL="5776">
              <a:spcBef>
                <a:spcPts val="61"/>
              </a:spcBef>
            </a:pPr>
            <a:r>
              <a:rPr lang="de-DE" sz="1200" spc="10" dirty="0">
                <a:solidFill>
                  <a:srgbClr val="083566"/>
                </a:solidFill>
                <a:latin typeface="Arial" panose="020B0604020202020204" pitchFamily="34" charset="0"/>
                <a:cs typeface="Arial" panose="020B0604020202020204" pitchFamily="34" charset="0"/>
              </a:rPr>
              <a:t>NACH DER ENTSENDUNG</a:t>
            </a:r>
          </a:p>
        </p:txBody>
      </p:sp>
      <p:grpSp>
        <p:nvGrpSpPr>
          <p:cNvPr id="7" name="object 139">
            <a:extLst>
              <a:ext uri="{FF2B5EF4-FFF2-40B4-BE49-F238E27FC236}">
                <a16:creationId xmlns:a16="http://schemas.microsoft.com/office/drawing/2014/main" id="{68880CC9-BE2D-FA69-07BA-E084AAA3373D}"/>
              </a:ext>
            </a:extLst>
          </p:cNvPr>
          <p:cNvGrpSpPr/>
          <p:nvPr/>
        </p:nvGrpSpPr>
        <p:grpSpPr>
          <a:xfrm>
            <a:off x="2421417" y="2730458"/>
            <a:ext cx="3394248" cy="488647"/>
            <a:chOff x="5323421" y="6003637"/>
            <a:chExt cx="7463155" cy="1074420"/>
          </a:xfrm>
        </p:grpSpPr>
        <p:sp>
          <p:nvSpPr>
            <p:cNvPr id="8" name="object 140">
              <a:extLst>
                <a:ext uri="{FF2B5EF4-FFF2-40B4-BE49-F238E27FC236}">
                  <a16:creationId xmlns:a16="http://schemas.microsoft.com/office/drawing/2014/main" id="{F68CE7E8-23BC-07C9-72E6-92B65349D5C6}"/>
                </a:ext>
              </a:extLst>
            </p:cNvPr>
            <p:cNvSpPr/>
            <p:nvPr/>
          </p:nvSpPr>
          <p:spPr>
            <a:xfrm>
              <a:off x="5326248"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41">
              <a:extLst>
                <a:ext uri="{FF2B5EF4-FFF2-40B4-BE49-F238E27FC236}">
                  <a16:creationId xmlns:a16="http://schemas.microsoft.com/office/drawing/2014/main" id="{B2768FD4-AC36-394E-60FB-C13ACE136AC9}"/>
                </a:ext>
              </a:extLst>
            </p:cNvPr>
            <p:cNvSpPr/>
            <p:nvPr/>
          </p:nvSpPr>
          <p:spPr>
            <a:xfrm>
              <a:off x="12783562"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42">
            <a:extLst>
              <a:ext uri="{FF2B5EF4-FFF2-40B4-BE49-F238E27FC236}">
                <a16:creationId xmlns:a16="http://schemas.microsoft.com/office/drawing/2014/main" id="{53F48201-8EB4-EBB3-0450-CF0B1E759685}"/>
              </a:ext>
            </a:extLst>
          </p:cNvPr>
          <p:cNvSpPr txBox="1"/>
          <p:nvPr/>
        </p:nvSpPr>
        <p:spPr>
          <a:xfrm>
            <a:off x="2169942" y="3262843"/>
            <a:ext cx="499044"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Umzug</a:t>
            </a:r>
          </a:p>
        </p:txBody>
      </p:sp>
      <p:sp>
        <p:nvSpPr>
          <p:cNvPr id="11" name="object 143">
            <a:extLst>
              <a:ext uri="{FF2B5EF4-FFF2-40B4-BE49-F238E27FC236}">
                <a16:creationId xmlns:a16="http://schemas.microsoft.com/office/drawing/2014/main" id="{45D7F4BA-F4A2-17AA-D0B0-6DD232517BED}"/>
              </a:ext>
            </a:extLst>
          </p:cNvPr>
          <p:cNvSpPr txBox="1"/>
          <p:nvPr/>
        </p:nvSpPr>
        <p:spPr>
          <a:xfrm>
            <a:off x="5561534" y="3262843"/>
            <a:ext cx="499044"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Umzug</a:t>
            </a:r>
          </a:p>
        </p:txBody>
      </p:sp>
      <p:grpSp>
        <p:nvGrpSpPr>
          <p:cNvPr id="12" name="object 144">
            <a:extLst>
              <a:ext uri="{FF2B5EF4-FFF2-40B4-BE49-F238E27FC236}">
                <a16:creationId xmlns:a16="http://schemas.microsoft.com/office/drawing/2014/main" id="{F8790DCF-41F3-6DC9-FF87-F2E4B598712F}"/>
              </a:ext>
            </a:extLst>
          </p:cNvPr>
          <p:cNvGrpSpPr/>
          <p:nvPr/>
        </p:nvGrpSpPr>
        <p:grpSpPr>
          <a:xfrm>
            <a:off x="357596" y="1151077"/>
            <a:ext cx="1450346" cy="162882"/>
            <a:chOff x="785564" y="2530947"/>
            <a:chExt cx="3188970" cy="358140"/>
          </a:xfrm>
        </p:grpSpPr>
        <p:sp>
          <p:nvSpPr>
            <p:cNvPr id="13" name="object 145">
              <a:extLst>
                <a:ext uri="{FF2B5EF4-FFF2-40B4-BE49-F238E27FC236}">
                  <a16:creationId xmlns:a16="http://schemas.microsoft.com/office/drawing/2014/main" id="{D0EF625D-BF19-F0E6-F6FB-0A24E302BB5C}"/>
                </a:ext>
              </a:extLst>
            </p:cNvPr>
            <p:cNvSpPr/>
            <p:nvPr/>
          </p:nvSpPr>
          <p:spPr>
            <a:xfrm>
              <a:off x="785564" y="2709259"/>
              <a:ext cx="3187700" cy="0"/>
            </a:xfrm>
            <a:custGeom>
              <a:avLst/>
              <a:gdLst/>
              <a:ahLst/>
              <a:cxnLst/>
              <a:rect l="l" t="t" r="r" b="b"/>
              <a:pathLst>
                <a:path w="3187700">
                  <a:moveTo>
                    <a:pt x="0" y="0"/>
                  </a:moveTo>
                  <a:lnTo>
                    <a:pt x="3187337" y="0"/>
                  </a:lnTo>
                </a:path>
              </a:pathLst>
            </a:custGeom>
            <a:ln w="10439">
              <a:solidFill>
                <a:srgbClr val="8C8F90"/>
              </a:solidFill>
            </a:ln>
          </p:spPr>
          <p:txBody>
            <a:bodyPr wrap="square" lIns="0" tIns="0" rIns="0" bIns="0" rtlCol="0"/>
            <a:lstStyle/>
            <a:p>
              <a:endParaRPr/>
            </a:p>
          </p:txBody>
        </p:sp>
        <p:sp>
          <p:nvSpPr>
            <p:cNvPr id="14" name="object 146">
              <a:extLst>
                <a:ext uri="{FF2B5EF4-FFF2-40B4-BE49-F238E27FC236}">
                  <a16:creationId xmlns:a16="http://schemas.microsoft.com/office/drawing/2014/main" id="{63D47B32-4648-A260-C3B1-348C7FDB0E2A}"/>
                </a:ext>
              </a:extLst>
            </p:cNvPr>
            <p:cNvSpPr/>
            <p:nvPr/>
          </p:nvSpPr>
          <p:spPr>
            <a:xfrm>
              <a:off x="3793533" y="2708002"/>
              <a:ext cx="175895" cy="175895"/>
            </a:xfrm>
            <a:custGeom>
              <a:avLst/>
              <a:gdLst/>
              <a:ahLst/>
              <a:cxnLst/>
              <a:rect l="l" t="t" r="r" b="b"/>
              <a:pathLst>
                <a:path w="175895" h="175894">
                  <a:moveTo>
                    <a:pt x="175680" y="0"/>
                  </a:moveTo>
                  <a:lnTo>
                    <a:pt x="0" y="175680"/>
                  </a:lnTo>
                </a:path>
              </a:pathLst>
            </a:custGeom>
            <a:ln w="10439">
              <a:solidFill>
                <a:srgbClr val="8C8F90"/>
              </a:solidFill>
            </a:ln>
          </p:spPr>
          <p:txBody>
            <a:bodyPr wrap="square" lIns="0" tIns="0" rIns="0" bIns="0" rtlCol="0"/>
            <a:lstStyle/>
            <a:p>
              <a:endParaRPr/>
            </a:p>
          </p:txBody>
        </p:sp>
        <p:sp>
          <p:nvSpPr>
            <p:cNvPr id="15" name="object 147">
              <a:extLst>
                <a:ext uri="{FF2B5EF4-FFF2-40B4-BE49-F238E27FC236}">
                  <a16:creationId xmlns:a16="http://schemas.microsoft.com/office/drawing/2014/main" id="{96764FB5-0502-286A-4BF3-214587376D34}"/>
                </a:ext>
              </a:extLst>
            </p:cNvPr>
            <p:cNvSpPr/>
            <p:nvPr/>
          </p:nvSpPr>
          <p:spPr>
            <a:xfrm>
              <a:off x="3793533" y="2536166"/>
              <a:ext cx="175895" cy="175895"/>
            </a:xfrm>
            <a:custGeom>
              <a:avLst/>
              <a:gdLst/>
              <a:ahLst/>
              <a:cxnLst/>
              <a:rect l="l" t="t" r="r" b="b"/>
              <a:pathLst>
                <a:path w="175895" h="175894">
                  <a:moveTo>
                    <a:pt x="175680" y="175680"/>
                  </a:moveTo>
                  <a:lnTo>
                    <a:pt x="0" y="0"/>
                  </a:lnTo>
                </a:path>
              </a:pathLst>
            </a:custGeom>
            <a:ln w="10439">
              <a:solidFill>
                <a:srgbClr val="8C8F90"/>
              </a:solidFill>
            </a:ln>
          </p:spPr>
          <p:txBody>
            <a:bodyPr wrap="square" lIns="0" tIns="0" rIns="0" bIns="0" rtlCol="0"/>
            <a:lstStyle/>
            <a:p>
              <a:endParaRPr/>
            </a:p>
          </p:txBody>
        </p:sp>
      </p:grpSp>
      <p:grpSp>
        <p:nvGrpSpPr>
          <p:cNvPr id="16" name="object 148">
            <a:extLst>
              <a:ext uri="{FF2B5EF4-FFF2-40B4-BE49-F238E27FC236}">
                <a16:creationId xmlns:a16="http://schemas.microsoft.com/office/drawing/2014/main" id="{39C258C3-4422-1DBE-E866-71C99496BD8E}"/>
              </a:ext>
            </a:extLst>
          </p:cNvPr>
          <p:cNvGrpSpPr/>
          <p:nvPr/>
        </p:nvGrpSpPr>
        <p:grpSpPr>
          <a:xfrm>
            <a:off x="353982" y="1378481"/>
            <a:ext cx="2340711" cy="162882"/>
            <a:chOff x="777617" y="3030956"/>
            <a:chExt cx="5146675" cy="358140"/>
          </a:xfrm>
        </p:grpSpPr>
        <p:sp>
          <p:nvSpPr>
            <p:cNvPr id="17" name="object 149">
              <a:extLst>
                <a:ext uri="{FF2B5EF4-FFF2-40B4-BE49-F238E27FC236}">
                  <a16:creationId xmlns:a16="http://schemas.microsoft.com/office/drawing/2014/main" id="{4DA34E78-1408-A6A3-71E3-18886DE292F5}"/>
                </a:ext>
              </a:extLst>
            </p:cNvPr>
            <p:cNvSpPr/>
            <p:nvPr/>
          </p:nvSpPr>
          <p:spPr>
            <a:xfrm>
              <a:off x="777617" y="3209899"/>
              <a:ext cx="5139690" cy="0"/>
            </a:xfrm>
            <a:custGeom>
              <a:avLst/>
              <a:gdLst/>
              <a:ahLst/>
              <a:cxnLst/>
              <a:rect l="l" t="t" r="r" b="b"/>
              <a:pathLst>
                <a:path w="5139690">
                  <a:moveTo>
                    <a:pt x="0" y="0"/>
                  </a:moveTo>
                  <a:lnTo>
                    <a:pt x="5139225" y="0"/>
                  </a:lnTo>
                </a:path>
              </a:pathLst>
            </a:custGeom>
            <a:ln w="10439">
              <a:solidFill>
                <a:srgbClr val="8A0F0C"/>
              </a:solidFill>
            </a:ln>
          </p:spPr>
          <p:txBody>
            <a:bodyPr wrap="square" lIns="0" tIns="0" rIns="0" bIns="0" rtlCol="0"/>
            <a:lstStyle/>
            <a:p>
              <a:endParaRPr/>
            </a:p>
          </p:txBody>
        </p:sp>
        <p:sp>
          <p:nvSpPr>
            <p:cNvPr id="18" name="object 150">
              <a:extLst>
                <a:ext uri="{FF2B5EF4-FFF2-40B4-BE49-F238E27FC236}">
                  <a16:creationId xmlns:a16="http://schemas.microsoft.com/office/drawing/2014/main" id="{2271B6A3-D0A8-FE34-5840-C3ABC4F6B727}"/>
                </a:ext>
              </a:extLst>
            </p:cNvPr>
            <p:cNvSpPr/>
            <p:nvPr/>
          </p:nvSpPr>
          <p:spPr>
            <a:xfrm>
              <a:off x="5743060" y="3208012"/>
              <a:ext cx="175895" cy="175895"/>
            </a:xfrm>
            <a:custGeom>
              <a:avLst/>
              <a:gdLst/>
              <a:ahLst/>
              <a:cxnLst/>
              <a:rect l="l" t="t" r="r" b="b"/>
              <a:pathLst>
                <a:path w="175895" h="175895">
                  <a:moveTo>
                    <a:pt x="175680" y="0"/>
                  </a:moveTo>
                  <a:lnTo>
                    <a:pt x="0" y="175680"/>
                  </a:lnTo>
                </a:path>
              </a:pathLst>
            </a:custGeom>
            <a:ln w="10439">
              <a:solidFill>
                <a:srgbClr val="8A0F0C"/>
              </a:solidFill>
            </a:ln>
          </p:spPr>
          <p:txBody>
            <a:bodyPr wrap="square" lIns="0" tIns="0" rIns="0" bIns="0" rtlCol="0"/>
            <a:lstStyle/>
            <a:p>
              <a:endParaRPr/>
            </a:p>
          </p:txBody>
        </p:sp>
        <p:sp>
          <p:nvSpPr>
            <p:cNvPr id="19" name="object 151">
              <a:extLst>
                <a:ext uri="{FF2B5EF4-FFF2-40B4-BE49-F238E27FC236}">
                  <a16:creationId xmlns:a16="http://schemas.microsoft.com/office/drawing/2014/main" id="{97F9B3D7-A6C2-CBB7-C3CC-61A06A0E4ACB}"/>
                </a:ext>
              </a:extLst>
            </p:cNvPr>
            <p:cNvSpPr/>
            <p:nvPr/>
          </p:nvSpPr>
          <p:spPr>
            <a:xfrm>
              <a:off x="5743060" y="3036176"/>
              <a:ext cx="175895" cy="175895"/>
            </a:xfrm>
            <a:custGeom>
              <a:avLst/>
              <a:gdLst/>
              <a:ahLst/>
              <a:cxnLst/>
              <a:rect l="l" t="t" r="r" b="b"/>
              <a:pathLst>
                <a:path w="175895" h="175894">
                  <a:moveTo>
                    <a:pt x="175680" y="175680"/>
                  </a:moveTo>
                  <a:lnTo>
                    <a:pt x="0" y="0"/>
                  </a:lnTo>
                </a:path>
              </a:pathLst>
            </a:custGeom>
            <a:ln w="10439">
              <a:solidFill>
                <a:srgbClr val="8A0F0C"/>
              </a:solidFill>
            </a:ln>
          </p:spPr>
          <p:txBody>
            <a:bodyPr wrap="square" lIns="0" tIns="0" rIns="0" bIns="0" rtlCol="0"/>
            <a:lstStyle/>
            <a:p>
              <a:endParaRPr/>
            </a:p>
          </p:txBody>
        </p:sp>
      </p:grpSp>
      <p:grpSp>
        <p:nvGrpSpPr>
          <p:cNvPr id="20" name="object 152">
            <a:extLst>
              <a:ext uri="{FF2B5EF4-FFF2-40B4-BE49-F238E27FC236}">
                <a16:creationId xmlns:a16="http://schemas.microsoft.com/office/drawing/2014/main" id="{FDD2227E-8DE9-55DE-4BA1-F781708F42FE}"/>
              </a:ext>
            </a:extLst>
          </p:cNvPr>
          <p:cNvGrpSpPr/>
          <p:nvPr/>
        </p:nvGrpSpPr>
        <p:grpSpPr>
          <a:xfrm>
            <a:off x="1345532" y="1599073"/>
            <a:ext cx="2628932" cy="162882"/>
            <a:chOff x="2957804" y="3515987"/>
            <a:chExt cx="5780405" cy="358140"/>
          </a:xfrm>
        </p:grpSpPr>
        <p:sp>
          <p:nvSpPr>
            <p:cNvPr id="21" name="object 153">
              <a:extLst>
                <a:ext uri="{FF2B5EF4-FFF2-40B4-BE49-F238E27FC236}">
                  <a16:creationId xmlns:a16="http://schemas.microsoft.com/office/drawing/2014/main" id="{6090178B-5188-50D1-4FD2-6DB35CCB5CF7}"/>
                </a:ext>
              </a:extLst>
            </p:cNvPr>
            <p:cNvSpPr/>
            <p:nvPr/>
          </p:nvSpPr>
          <p:spPr>
            <a:xfrm>
              <a:off x="2957804" y="3695077"/>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22" name="object 154">
              <a:extLst>
                <a:ext uri="{FF2B5EF4-FFF2-40B4-BE49-F238E27FC236}">
                  <a16:creationId xmlns:a16="http://schemas.microsoft.com/office/drawing/2014/main" id="{F715E5EC-98B0-B755-7599-17EEC267A8BC}"/>
                </a:ext>
              </a:extLst>
            </p:cNvPr>
            <p:cNvSpPr/>
            <p:nvPr/>
          </p:nvSpPr>
          <p:spPr>
            <a:xfrm>
              <a:off x="8556900" y="3693039"/>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23" name="object 155">
              <a:extLst>
                <a:ext uri="{FF2B5EF4-FFF2-40B4-BE49-F238E27FC236}">
                  <a16:creationId xmlns:a16="http://schemas.microsoft.com/office/drawing/2014/main" id="{CA442859-4458-4FE2-B2F2-B22A6DC3BD4B}"/>
                </a:ext>
              </a:extLst>
            </p:cNvPr>
            <p:cNvSpPr/>
            <p:nvPr/>
          </p:nvSpPr>
          <p:spPr>
            <a:xfrm>
              <a:off x="8556900" y="352120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26" name="object 158">
            <a:extLst>
              <a:ext uri="{FF2B5EF4-FFF2-40B4-BE49-F238E27FC236}">
                <a16:creationId xmlns:a16="http://schemas.microsoft.com/office/drawing/2014/main" id="{84A7F2E1-559F-4D0A-D686-0252935BDC99}"/>
              </a:ext>
            </a:extLst>
          </p:cNvPr>
          <p:cNvGrpSpPr/>
          <p:nvPr/>
        </p:nvGrpSpPr>
        <p:grpSpPr>
          <a:xfrm>
            <a:off x="6130690" y="1954698"/>
            <a:ext cx="2628932" cy="162882"/>
            <a:chOff x="13479243" y="4297923"/>
            <a:chExt cx="5780405" cy="358140"/>
          </a:xfrm>
        </p:grpSpPr>
        <p:sp>
          <p:nvSpPr>
            <p:cNvPr id="27" name="object 159">
              <a:extLst>
                <a:ext uri="{FF2B5EF4-FFF2-40B4-BE49-F238E27FC236}">
                  <a16:creationId xmlns:a16="http://schemas.microsoft.com/office/drawing/2014/main" id="{8A5F2D48-CCFF-A50B-92FC-267ABC8FDA93}"/>
                </a:ext>
              </a:extLst>
            </p:cNvPr>
            <p:cNvSpPr/>
            <p:nvPr/>
          </p:nvSpPr>
          <p:spPr>
            <a:xfrm>
              <a:off x="13479243" y="4476998"/>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28" name="object 160">
              <a:extLst>
                <a:ext uri="{FF2B5EF4-FFF2-40B4-BE49-F238E27FC236}">
                  <a16:creationId xmlns:a16="http://schemas.microsoft.com/office/drawing/2014/main" id="{1A035053-0599-92C8-2BC5-9E5B58187C69}"/>
                </a:ext>
              </a:extLst>
            </p:cNvPr>
            <p:cNvSpPr/>
            <p:nvPr/>
          </p:nvSpPr>
          <p:spPr>
            <a:xfrm>
              <a:off x="19078342" y="4474979"/>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29" name="object 161">
              <a:extLst>
                <a:ext uri="{FF2B5EF4-FFF2-40B4-BE49-F238E27FC236}">
                  <a16:creationId xmlns:a16="http://schemas.microsoft.com/office/drawing/2014/main" id="{12678D6B-A59E-0A08-661F-1E7B2FE21690}"/>
                </a:ext>
              </a:extLst>
            </p:cNvPr>
            <p:cNvSpPr/>
            <p:nvPr/>
          </p:nvSpPr>
          <p:spPr>
            <a:xfrm>
              <a:off x="19078342" y="4303143"/>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1" name="object 163">
            <a:extLst>
              <a:ext uri="{FF2B5EF4-FFF2-40B4-BE49-F238E27FC236}">
                <a16:creationId xmlns:a16="http://schemas.microsoft.com/office/drawing/2014/main" id="{F3FD74DD-7AF8-8830-503D-7ED2C4EF7037}"/>
              </a:ext>
            </a:extLst>
          </p:cNvPr>
          <p:cNvGrpSpPr/>
          <p:nvPr/>
        </p:nvGrpSpPr>
        <p:grpSpPr>
          <a:xfrm>
            <a:off x="6130690" y="2179683"/>
            <a:ext cx="2628932" cy="162882"/>
            <a:chOff x="13479243" y="4792612"/>
            <a:chExt cx="5780405" cy="358140"/>
          </a:xfrm>
        </p:grpSpPr>
        <p:sp>
          <p:nvSpPr>
            <p:cNvPr id="32" name="object 164">
              <a:extLst>
                <a:ext uri="{FF2B5EF4-FFF2-40B4-BE49-F238E27FC236}">
                  <a16:creationId xmlns:a16="http://schemas.microsoft.com/office/drawing/2014/main" id="{EC146BCC-61A7-C1D2-CF1C-43161F7651F6}"/>
                </a:ext>
              </a:extLst>
            </p:cNvPr>
            <p:cNvSpPr/>
            <p:nvPr/>
          </p:nvSpPr>
          <p:spPr>
            <a:xfrm>
              <a:off x="13479243" y="4971707"/>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33" name="object 165">
              <a:extLst>
                <a:ext uri="{FF2B5EF4-FFF2-40B4-BE49-F238E27FC236}">
                  <a16:creationId xmlns:a16="http://schemas.microsoft.com/office/drawing/2014/main" id="{892F8CB9-47AA-0960-9D77-D141C25B99A6}"/>
                </a:ext>
              </a:extLst>
            </p:cNvPr>
            <p:cNvSpPr/>
            <p:nvPr/>
          </p:nvSpPr>
          <p:spPr>
            <a:xfrm>
              <a:off x="19078342" y="4969664"/>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34" name="object 166">
              <a:extLst>
                <a:ext uri="{FF2B5EF4-FFF2-40B4-BE49-F238E27FC236}">
                  <a16:creationId xmlns:a16="http://schemas.microsoft.com/office/drawing/2014/main" id="{29F2763B-B5BE-85B8-4297-BA8884A593E2}"/>
                </a:ext>
              </a:extLst>
            </p:cNvPr>
            <p:cNvSpPr/>
            <p:nvPr/>
          </p:nvSpPr>
          <p:spPr>
            <a:xfrm>
              <a:off x="19078342" y="4797831"/>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5" name="object 167">
            <a:extLst>
              <a:ext uri="{FF2B5EF4-FFF2-40B4-BE49-F238E27FC236}">
                <a16:creationId xmlns:a16="http://schemas.microsoft.com/office/drawing/2014/main" id="{53CF3939-9A42-020F-F6B7-A213E25C90BD}"/>
              </a:ext>
            </a:extLst>
          </p:cNvPr>
          <p:cNvGrpSpPr/>
          <p:nvPr/>
        </p:nvGrpSpPr>
        <p:grpSpPr>
          <a:xfrm>
            <a:off x="2786486" y="4392327"/>
            <a:ext cx="2628932" cy="162882"/>
            <a:chOff x="6126124" y="9657697"/>
            <a:chExt cx="5780405" cy="358140"/>
          </a:xfrm>
        </p:grpSpPr>
        <p:sp>
          <p:nvSpPr>
            <p:cNvPr id="36" name="object 168">
              <a:extLst>
                <a:ext uri="{FF2B5EF4-FFF2-40B4-BE49-F238E27FC236}">
                  <a16:creationId xmlns:a16="http://schemas.microsoft.com/office/drawing/2014/main" id="{3BBE1ECD-74A4-81B0-E5A1-E5DC8F599F2C}"/>
                </a:ext>
              </a:extLst>
            </p:cNvPr>
            <p:cNvSpPr/>
            <p:nvPr/>
          </p:nvSpPr>
          <p:spPr>
            <a:xfrm>
              <a:off x="6126124" y="983678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37" name="object 169">
              <a:extLst>
                <a:ext uri="{FF2B5EF4-FFF2-40B4-BE49-F238E27FC236}">
                  <a16:creationId xmlns:a16="http://schemas.microsoft.com/office/drawing/2014/main" id="{9CDB5A95-3D85-9555-50C9-534A0F91AC29}"/>
                </a:ext>
              </a:extLst>
            </p:cNvPr>
            <p:cNvSpPr/>
            <p:nvPr/>
          </p:nvSpPr>
          <p:spPr>
            <a:xfrm>
              <a:off x="11725222" y="9834753"/>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38" name="object 170">
              <a:extLst>
                <a:ext uri="{FF2B5EF4-FFF2-40B4-BE49-F238E27FC236}">
                  <a16:creationId xmlns:a16="http://schemas.microsoft.com/office/drawing/2014/main" id="{66E91442-D4F1-87EF-68E3-A0188646B977}"/>
                </a:ext>
              </a:extLst>
            </p:cNvPr>
            <p:cNvSpPr/>
            <p:nvPr/>
          </p:nvSpPr>
          <p:spPr>
            <a:xfrm>
              <a:off x="11725222" y="966291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39" name="object 171">
            <a:extLst>
              <a:ext uri="{FF2B5EF4-FFF2-40B4-BE49-F238E27FC236}">
                <a16:creationId xmlns:a16="http://schemas.microsoft.com/office/drawing/2014/main" id="{946BAAB0-C279-BA06-2598-51729E872A12}"/>
              </a:ext>
            </a:extLst>
          </p:cNvPr>
          <p:cNvGrpSpPr/>
          <p:nvPr/>
        </p:nvGrpSpPr>
        <p:grpSpPr>
          <a:xfrm>
            <a:off x="2786486" y="4617312"/>
            <a:ext cx="2628932" cy="162882"/>
            <a:chOff x="6126124" y="10152386"/>
            <a:chExt cx="5780405" cy="358140"/>
          </a:xfrm>
        </p:grpSpPr>
        <p:sp>
          <p:nvSpPr>
            <p:cNvPr id="40" name="object 172">
              <a:extLst>
                <a:ext uri="{FF2B5EF4-FFF2-40B4-BE49-F238E27FC236}">
                  <a16:creationId xmlns:a16="http://schemas.microsoft.com/office/drawing/2014/main" id="{FE02B96A-3A5E-8B3F-7CED-654852DF6E68}"/>
                </a:ext>
              </a:extLst>
            </p:cNvPr>
            <p:cNvSpPr/>
            <p:nvPr/>
          </p:nvSpPr>
          <p:spPr>
            <a:xfrm>
              <a:off x="6126124" y="1033149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1" name="object 173">
              <a:extLst>
                <a:ext uri="{FF2B5EF4-FFF2-40B4-BE49-F238E27FC236}">
                  <a16:creationId xmlns:a16="http://schemas.microsoft.com/office/drawing/2014/main" id="{263D7203-E03F-1D2C-6CEA-F1D836233A20}"/>
                </a:ext>
              </a:extLst>
            </p:cNvPr>
            <p:cNvSpPr/>
            <p:nvPr/>
          </p:nvSpPr>
          <p:spPr>
            <a:xfrm>
              <a:off x="11725222" y="10329441"/>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2" name="object 174">
              <a:extLst>
                <a:ext uri="{FF2B5EF4-FFF2-40B4-BE49-F238E27FC236}">
                  <a16:creationId xmlns:a16="http://schemas.microsoft.com/office/drawing/2014/main" id="{C2AB97A0-02D3-985D-B980-103BD90AF242}"/>
                </a:ext>
              </a:extLst>
            </p:cNvPr>
            <p:cNvSpPr/>
            <p:nvPr/>
          </p:nvSpPr>
          <p:spPr>
            <a:xfrm>
              <a:off x="11725222" y="10157606"/>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3" name="object 175">
            <a:extLst>
              <a:ext uri="{FF2B5EF4-FFF2-40B4-BE49-F238E27FC236}">
                <a16:creationId xmlns:a16="http://schemas.microsoft.com/office/drawing/2014/main" id="{86198FA7-49CA-DDD7-C1DE-384232177C1A}"/>
              </a:ext>
            </a:extLst>
          </p:cNvPr>
          <p:cNvGrpSpPr/>
          <p:nvPr/>
        </p:nvGrpSpPr>
        <p:grpSpPr>
          <a:xfrm>
            <a:off x="1345532" y="1823507"/>
            <a:ext cx="2628932" cy="162882"/>
            <a:chOff x="2957804" y="4009463"/>
            <a:chExt cx="5780405" cy="358140"/>
          </a:xfrm>
        </p:grpSpPr>
        <p:sp>
          <p:nvSpPr>
            <p:cNvPr id="44" name="object 176">
              <a:extLst>
                <a:ext uri="{FF2B5EF4-FFF2-40B4-BE49-F238E27FC236}">
                  <a16:creationId xmlns:a16="http://schemas.microsoft.com/office/drawing/2014/main" id="{1AA00657-68B8-E8C7-9459-B9D833D063F9}"/>
                </a:ext>
              </a:extLst>
            </p:cNvPr>
            <p:cNvSpPr/>
            <p:nvPr/>
          </p:nvSpPr>
          <p:spPr>
            <a:xfrm>
              <a:off x="2957804" y="4188558"/>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5" name="object 177">
              <a:extLst>
                <a:ext uri="{FF2B5EF4-FFF2-40B4-BE49-F238E27FC236}">
                  <a16:creationId xmlns:a16="http://schemas.microsoft.com/office/drawing/2014/main" id="{A0188B10-BFB6-2A31-7865-42C45F0E71EB}"/>
                </a:ext>
              </a:extLst>
            </p:cNvPr>
            <p:cNvSpPr/>
            <p:nvPr/>
          </p:nvSpPr>
          <p:spPr>
            <a:xfrm>
              <a:off x="8556900" y="4186518"/>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6" name="object 178">
              <a:extLst>
                <a:ext uri="{FF2B5EF4-FFF2-40B4-BE49-F238E27FC236}">
                  <a16:creationId xmlns:a16="http://schemas.microsoft.com/office/drawing/2014/main" id="{8B6EBE4F-28DD-8F2E-3E68-BA7A4C49F894}"/>
                </a:ext>
              </a:extLst>
            </p:cNvPr>
            <p:cNvSpPr/>
            <p:nvPr/>
          </p:nvSpPr>
          <p:spPr>
            <a:xfrm>
              <a:off x="8556900" y="4014683"/>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8" name="object 180">
            <a:extLst>
              <a:ext uri="{FF2B5EF4-FFF2-40B4-BE49-F238E27FC236}">
                <a16:creationId xmlns:a16="http://schemas.microsoft.com/office/drawing/2014/main" id="{763C72F5-5DAE-EB88-5594-AAE890199304}"/>
              </a:ext>
            </a:extLst>
          </p:cNvPr>
          <p:cNvGrpSpPr/>
          <p:nvPr/>
        </p:nvGrpSpPr>
        <p:grpSpPr>
          <a:xfrm>
            <a:off x="1345532" y="2049856"/>
            <a:ext cx="2628932" cy="162882"/>
            <a:chOff x="2957804" y="4507152"/>
            <a:chExt cx="5780405" cy="358140"/>
          </a:xfrm>
        </p:grpSpPr>
        <p:sp>
          <p:nvSpPr>
            <p:cNvPr id="49" name="object 181">
              <a:extLst>
                <a:ext uri="{FF2B5EF4-FFF2-40B4-BE49-F238E27FC236}">
                  <a16:creationId xmlns:a16="http://schemas.microsoft.com/office/drawing/2014/main" id="{D61EBFA8-8CE4-D02E-EC30-80D15E857891}"/>
                </a:ext>
              </a:extLst>
            </p:cNvPr>
            <p:cNvSpPr/>
            <p:nvPr/>
          </p:nvSpPr>
          <p:spPr>
            <a:xfrm>
              <a:off x="2957804" y="4686253"/>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50" name="object 182">
              <a:extLst>
                <a:ext uri="{FF2B5EF4-FFF2-40B4-BE49-F238E27FC236}">
                  <a16:creationId xmlns:a16="http://schemas.microsoft.com/office/drawing/2014/main" id="{8B779006-BC9A-CFCC-BB91-27A46F9D4470}"/>
                </a:ext>
              </a:extLst>
            </p:cNvPr>
            <p:cNvSpPr/>
            <p:nvPr/>
          </p:nvSpPr>
          <p:spPr>
            <a:xfrm>
              <a:off x="8556900" y="4684210"/>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51" name="object 183">
              <a:extLst>
                <a:ext uri="{FF2B5EF4-FFF2-40B4-BE49-F238E27FC236}">
                  <a16:creationId xmlns:a16="http://schemas.microsoft.com/office/drawing/2014/main" id="{26AD92DB-81B6-63E3-EF08-13447E8BE514}"/>
                </a:ext>
              </a:extLst>
            </p:cNvPr>
            <p:cNvSpPr/>
            <p:nvPr/>
          </p:nvSpPr>
          <p:spPr>
            <a:xfrm>
              <a:off x="8556900" y="4512372"/>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52" name="object 184">
            <a:extLst>
              <a:ext uri="{FF2B5EF4-FFF2-40B4-BE49-F238E27FC236}">
                <a16:creationId xmlns:a16="http://schemas.microsoft.com/office/drawing/2014/main" id="{854FF959-4A36-A642-433C-BB50887CF0A1}"/>
              </a:ext>
            </a:extLst>
          </p:cNvPr>
          <p:cNvGrpSpPr/>
          <p:nvPr/>
        </p:nvGrpSpPr>
        <p:grpSpPr>
          <a:xfrm>
            <a:off x="1345532" y="2280772"/>
            <a:ext cx="2628932" cy="162882"/>
            <a:chOff x="2957804" y="5014883"/>
            <a:chExt cx="5780405" cy="358140"/>
          </a:xfrm>
        </p:grpSpPr>
        <p:sp>
          <p:nvSpPr>
            <p:cNvPr id="53" name="object 185">
              <a:extLst>
                <a:ext uri="{FF2B5EF4-FFF2-40B4-BE49-F238E27FC236}">
                  <a16:creationId xmlns:a16="http://schemas.microsoft.com/office/drawing/2014/main" id="{549565DC-4848-FCEC-7BBA-5142FEA5D972}"/>
                </a:ext>
              </a:extLst>
            </p:cNvPr>
            <p:cNvSpPr/>
            <p:nvPr/>
          </p:nvSpPr>
          <p:spPr>
            <a:xfrm>
              <a:off x="2957804" y="5193968"/>
              <a:ext cx="5777230" cy="0"/>
            </a:xfrm>
            <a:custGeom>
              <a:avLst/>
              <a:gdLst/>
              <a:ahLst/>
              <a:cxnLst/>
              <a:rect l="l" t="t" r="r" b="b"/>
              <a:pathLst>
                <a:path w="5777230">
                  <a:moveTo>
                    <a:pt x="0" y="0"/>
                  </a:moveTo>
                  <a:lnTo>
                    <a:pt x="5776672" y="0"/>
                  </a:lnTo>
                </a:path>
              </a:pathLst>
            </a:custGeom>
            <a:ln w="10439">
              <a:solidFill>
                <a:srgbClr val="8C8F90"/>
              </a:solidFill>
            </a:ln>
          </p:spPr>
          <p:txBody>
            <a:bodyPr wrap="square" lIns="0" tIns="0" rIns="0" bIns="0" rtlCol="0"/>
            <a:lstStyle/>
            <a:p>
              <a:endParaRPr/>
            </a:p>
          </p:txBody>
        </p:sp>
        <p:sp>
          <p:nvSpPr>
            <p:cNvPr id="54" name="object 186">
              <a:extLst>
                <a:ext uri="{FF2B5EF4-FFF2-40B4-BE49-F238E27FC236}">
                  <a16:creationId xmlns:a16="http://schemas.microsoft.com/office/drawing/2014/main" id="{3869FFD0-2B55-ED79-2123-1BAE0E58C168}"/>
                </a:ext>
              </a:extLst>
            </p:cNvPr>
            <p:cNvSpPr/>
            <p:nvPr/>
          </p:nvSpPr>
          <p:spPr>
            <a:xfrm>
              <a:off x="8556900" y="5191936"/>
              <a:ext cx="175895" cy="175895"/>
            </a:xfrm>
            <a:custGeom>
              <a:avLst/>
              <a:gdLst/>
              <a:ahLst/>
              <a:cxnLst/>
              <a:rect l="l" t="t" r="r" b="b"/>
              <a:pathLst>
                <a:path w="175895" h="175895">
                  <a:moveTo>
                    <a:pt x="175690" y="0"/>
                  </a:moveTo>
                  <a:lnTo>
                    <a:pt x="0" y="175680"/>
                  </a:lnTo>
                </a:path>
              </a:pathLst>
            </a:custGeom>
            <a:ln w="10439">
              <a:solidFill>
                <a:srgbClr val="8C8F90"/>
              </a:solidFill>
            </a:ln>
          </p:spPr>
          <p:txBody>
            <a:bodyPr wrap="square" lIns="0" tIns="0" rIns="0" bIns="0" rtlCol="0"/>
            <a:lstStyle/>
            <a:p>
              <a:endParaRPr/>
            </a:p>
          </p:txBody>
        </p:sp>
        <p:sp>
          <p:nvSpPr>
            <p:cNvPr id="55" name="object 187">
              <a:extLst>
                <a:ext uri="{FF2B5EF4-FFF2-40B4-BE49-F238E27FC236}">
                  <a16:creationId xmlns:a16="http://schemas.microsoft.com/office/drawing/2014/main" id="{17F12EA3-AC45-8D05-D888-B3DB03726B12}"/>
                </a:ext>
              </a:extLst>
            </p:cNvPr>
            <p:cNvSpPr/>
            <p:nvPr/>
          </p:nvSpPr>
          <p:spPr>
            <a:xfrm>
              <a:off x="8556900" y="5020102"/>
              <a:ext cx="175895" cy="175895"/>
            </a:xfrm>
            <a:custGeom>
              <a:avLst/>
              <a:gdLst/>
              <a:ahLst/>
              <a:cxnLst/>
              <a:rect l="l" t="t" r="r" b="b"/>
              <a:pathLst>
                <a:path w="175895" h="175895">
                  <a:moveTo>
                    <a:pt x="175690" y="175680"/>
                  </a:moveTo>
                  <a:lnTo>
                    <a:pt x="0" y="0"/>
                  </a:lnTo>
                </a:path>
              </a:pathLst>
            </a:custGeom>
            <a:ln w="10439">
              <a:solidFill>
                <a:srgbClr val="8C8F90"/>
              </a:solidFill>
            </a:ln>
          </p:spPr>
          <p:txBody>
            <a:bodyPr wrap="square" lIns="0" tIns="0" rIns="0" bIns="0" rtlCol="0"/>
            <a:lstStyle/>
            <a:p>
              <a:endParaRPr/>
            </a:p>
          </p:txBody>
        </p:sp>
      </p:grpSp>
      <p:grpSp>
        <p:nvGrpSpPr>
          <p:cNvPr id="57" name="object 189">
            <a:extLst>
              <a:ext uri="{FF2B5EF4-FFF2-40B4-BE49-F238E27FC236}">
                <a16:creationId xmlns:a16="http://schemas.microsoft.com/office/drawing/2014/main" id="{57B9ABD7-8FC0-54A6-625F-2814FA3F1171}"/>
              </a:ext>
            </a:extLst>
          </p:cNvPr>
          <p:cNvGrpSpPr/>
          <p:nvPr/>
        </p:nvGrpSpPr>
        <p:grpSpPr>
          <a:xfrm>
            <a:off x="1345532" y="2502873"/>
            <a:ext cx="2628932" cy="162882"/>
            <a:chOff x="2957804" y="5503231"/>
            <a:chExt cx="5780405" cy="358140"/>
          </a:xfrm>
        </p:grpSpPr>
        <p:sp>
          <p:nvSpPr>
            <p:cNvPr id="58" name="object 190">
              <a:extLst>
                <a:ext uri="{FF2B5EF4-FFF2-40B4-BE49-F238E27FC236}">
                  <a16:creationId xmlns:a16="http://schemas.microsoft.com/office/drawing/2014/main" id="{2653FA2B-D16E-3752-9B7D-33942B31DA6B}"/>
                </a:ext>
              </a:extLst>
            </p:cNvPr>
            <p:cNvSpPr/>
            <p:nvPr/>
          </p:nvSpPr>
          <p:spPr>
            <a:xfrm>
              <a:off x="2957804" y="5682337"/>
              <a:ext cx="5777230" cy="0"/>
            </a:xfrm>
            <a:custGeom>
              <a:avLst/>
              <a:gdLst/>
              <a:ahLst/>
              <a:cxnLst/>
              <a:rect l="l" t="t" r="r" b="b"/>
              <a:pathLst>
                <a:path w="5777230">
                  <a:moveTo>
                    <a:pt x="0" y="0"/>
                  </a:moveTo>
                  <a:lnTo>
                    <a:pt x="5776672" y="0"/>
                  </a:lnTo>
                </a:path>
              </a:pathLst>
            </a:custGeom>
            <a:ln w="10439">
              <a:solidFill>
                <a:srgbClr val="96610C"/>
              </a:solidFill>
            </a:ln>
          </p:spPr>
          <p:txBody>
            <a:bodyPr wrap="square" lIns="0" tIns="0" rIns="0" bIns="0" rtlCol="0"/>
            <a:lstStyle/>
            <a:p>
              <a:endParaRPr/>
            </a:p>
          </p:txBody>
        </p:sp>
        <p:sp>
          <p:nvSpPr>
            <p:cNvPr id="59" name="object 191">
              <a:extLst>
                <a:ext uri="{FF2B5EF4-FFF2-40B4-BE49-F238E27FC236}">
                  <a16:creationId xmlns:a16="http://schemas.microsoft.com/office/drawing/2014/main" id="{CF727286-9EB0-E721-07AD-0D447692F388}"/>
                </a:ext>
              </a:extLst>
            </p:cNvPr>
            <p:cNvSpPr/>
            <p:nvPr/>
          </p:nvSpPr>
          <p:spPr>
            <a:xfrm>
              <a:off x="8556900" y="5680281"/>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0" name="object 192">
              <a:extLst>
                <a:ext uri="{FF2B5EF4-FFF2-40B4-BE49-F238E27FC236}">
                  <a16:creationId xmlns:a16="http://schemas.microsoft.com/office/drawing/2014/main" id="{8BB78DB2-2A8A-906D-07AE-6AD236B16ECF}"/>
                </a:ext>
              </a:extLst>
            </p:cNvPr>
            <p:cNvSpPr/>
            <p:nvPr/>
          </p:nvSpPr>
          <p:spPr>
            <a:xfrm>
              <a:off x="8556900" y="5508451"/>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1" name="object 193">
            <a:extLst>
              <a:ext uri="{FF2B5EF4-FFF2-40B4-BE49-F238E27FC236}">
                <a16:creationId xmlns:a16="http://schemas.microsoft.com/office/drawing/2014/main" id="{E400CDB4-7946-2259-923B-69172306B65D}"/>
              </a:ext>
            </a:extLst>
          </p:cNvPr>
          <p:cNvGrpSpPr/>
          <p:nvPr/>
        </p:nvGrpSpPr>
        <p:grpSpPr>
          <a:xfrm>
            <a:off x="2417981" y="4166362"/>
            <a:ext cx="2996284" cy="162882"/>
            <a:chOff x="5315868" y="9160853"/>
            <a:chExt cx="6588125" cy="358140"/>
          </a:xfrm>
        </p:grpSpPr>
        <p:sp>
          <p:nvSpPr>
            <p:cNvPr id="62" name="object 194">
              <a:extLst>
                <a:ext uri="{FF2B5EF4-FFF2-40B4-BE49-F238E27FC236}">
                  <a16:creationId xmlns:a16="http://schemas.microsoft.com/office/drawing/2014/main" id="{FE7211C7-9E93-D233-77FE-29664CFC1AE8}"/>
                </a:ext>
              </a:extLst>
            </p:cNvPr>
            <p:cNvSpPr/>
            <p:nvPr/>
          </p:nvSpPr>
          <p:spPr>
            <a:xfrm>
              <a:off x="5315868" y="9339948"/>
              <a:ext cx="6576695" cy="0"/>
            </a:xfrm>
            <a:custGeom>
              <a:avLst/>
              <a:gdLst/>
              <a:ahLst/>
              <a:cxnLst/>
              <a:rect l="l" t="t" r="r" b="b"/>
              <a:pathLst>
                <a:path w="6576695">
                  <a:moveTo>
                    <a:pt x="0" y="0"/>
                  </a:moveTo>
                  <a:lnTo>
                    <a:pt x="6576417" y="0"/>
                  </a:lnTo>
                </a:path>
              </a:pathLst>
            </a:custGeom>
            <a:ln w="10439">
              <a:solidFill>
                <a:srgbClr val="96610C"/>
              </a:solidFill>
            </a:ln>
          </p:spPr>
          <p:txBody>
            <a:bodyPr wrap="square" lIns="0" tIns="0" rIns="0" bIns="0" rtlCol="0"/>
            <a:lstStyle/>
            <a:p>
              <a:endParaRPr/>
            </a:p>
          </p:txBody>
        </p:sp>
        <p:sp>
          <p:nvSpPr>
            <p:cNvPr id="63" name="object 195">
              <a:extLst>
                <a:ext uri="{FF2B5EF4-FFF2-40B4-BE49-F238E27FC236}">
                  <a16:creationId xmlns:a16="http://schemas.microsoft.com/office/drawing/2014/main" id="{65F41D37-D643-49E3-637E-D888832E02F1}"/>
                </a:ext>
              </a:extLst>
            </p:cNvPr>
            <p:cNvSpPr/>
            <p:nvPr/>
          </p:nvSpPr>
          <p:spPr>
            <a:xfrm>
              <a:off x="11722801" y="9337903"/>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4" name="object 196">
              <a:extLst>
                <a:ext uri="{FF2B5EF4-FFF2-40B4-BE49-F238E27FC236}">
                  <a16:creationId xmlns:a16="http://schemas.microsoft.com/office/drawing/2014/main" id="{89237A4D-F86C-CB14-41BD-16F7275440A7}"/>
                </a:ext>
              </a:extLst>
            </p:cNvPr>
            <p:cNvSpPr/>
            <p:nvPr/>
          </p:nvSpPr>
          <p:spPr>
            <a:xfrm>
              <a:off x="11722801" y="9166072"/>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5" name="object 197">
            <a:extLst>
              <a:ext uri="{FF2B5EF4-FFF2-40B4-BE49-F238E27FC236}">
                <a16:creationId xmlns:a16="http://schemas.microsoft.com/office/drawing/2014/main" id="{276F7CF4-B13A-E379-EE31-9CD69B289E92}"/>
              </a:ext>
            </a:extLst>
          </p:cNvPr>
          <p:cNvGrpSpPr/>
          <p:nvPr/>
        </p:nvGrpSpPr>
        <p:grpSpPr>
          <a:xfrm>
            <a:off x="2417981" y="3941377"/>
            <a:ext cx="2996284" cy="162882"/>
            <a:chOff x="5315868" y="8666164"/>
            <a:chExt cx="6588125" cy="358140"/>
          </a:xfrm>
        </p:grpSpPr>
        <p:sp>
          <p:nvSpPr>
            <p:cNvPr id="66" name="object 198">
              <a:extLst>
                <a:ext uri="{FF2B5EF4-FFF2-40B4-BE49-F238E27FC236}">
                  <a16:creationId xmlns:a16="http://schemas.microsoft.com/office/drawing/2014/main" id="{AB9BAC5B-B62F-74AA-5ADA-1C33156E16CF}"/>
                </a:ext>
              </a:extLst>
            </p:cNvPr>
            <p:cNvSpPr/>
            <p:nvPr/>
          </p:nvSpPr>
          <p:spPr>
            <a:xfrm>
              <a:off x="5315868" y="8845280"/>
              <a:ext cx="6572884" cy="0"/>
            </a:xfrm>
            <a:custGeom>
              <a:avLst/>
              <a:gdLst/>
              <a:ahLst/>
              <a:cxnLst/>
              <a:rect l="l" t="t" r="r" b="b"/>
              <a:pathLst>
                <a:path w="6572884">
                  <a:moveTo>
                    <a:pt x="0" y="0"/>
                  </a:moveTo>
                  <a:lnTo>
                    <a:pt x="6572459" y="0"/>
                  </a:lnTo>
                </a:path>
              </a:pathLst>
            </a:custGeom>
            <a:ln w="10439">
              <a:solidFill>
                <a:srgbClr val="96610C"/>
              </a:solidFill>
            </a:ln>
          </p:spPr>
          <p:txBody>
            <a:bodyPr wrap="square" lIns="0" tIns="0" rIns="0" bIns="0" rtlCol="0"/>
            <a:lstStyle/>
            <a:p>
              <a:endParaRPr/>
            </a:p>
          </p:txBody>
        </p:sp>
        <p:sp>
          <p:nvSpPr>
            <p:cNvPr id="67" name="object 199">
              <a:extLst>
                <a:ext uri="{FF2B5EF4-FFF2-40B4-BE49-F238E27FC236}">
                  <a16:creationId xmlns:a16="http://schemas.microsoft.com/office/drawing/2014/main" id="{3F503DCF-5A6C-8D24-2D1C-C468C91BBB48}"/>
                </a:ext>
              </a:extLst>
            </p:cNvPr>
            <p:cNvSpPr/>
            <p:nvPr/>
          </p:nvSpPr>
          <p:spPr>
            <a:xfrm>
              <a:off x="11722801" y="8843214"/>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8" name="object 200">
              <a:extLst>
                <a:ext uri="{FF2B5EF4-FFF2-40B4-BE49-F238E27FC236}">
                  <a16:creationId xmlns:a16="http://schemas.microsoft.com/office/drawing/2014/main" id="{121F52DA-ACFF-CC70-6EC6-2D1F594CD16A}"/>
                </a:ext>
              </a:extLst>
            </p:cNvPr>
            <p:cNvSpPr/>
            <p:nvPr/>
          </p:nvSpPr>
          <p:spPr>
            <a:xfrm>
              <a:off x="11722801" y="8671384"/>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70" name="object 202">
            <a:extLst>
              <a:ext uri="{FF2B5EF4-FFF2-40B4-BE49-F238E27FC236}">
                <a16:creationId xmlns:a16="http://schemas.microsoft.com/office/drawing/2014/main" id="{DFF8C937-AB5D-9A59-C858-CDFB3EB3BC4E}"/>
              </a:ext>
            </a:extLst>
          </p:cNvPr>
          <p:cNvGrpSpPr/>
          <p:nvPr/>
        </p:nvGrpSpPr>
        <p:grpSpPr>
          <a:xfrm>
            <a:off x="2417989" y="3712575"/>
            <a:ext cx="2996572" cy="162882"/>
            <a:chOff x="5315884" y="8163081"/>
            <a:chExt cx="6588759" cy="358140"/>
          </a:xfrm>
        </p:grpSpPr>
        <p:sp>
          <p:nvSpPr>
            <p:cNvPr id="71" name="object 203">
              <a:extLst>
                <a:ext uri="{FF2B5EF4-FFF2-40B4-BE49-F238E27FC236}">
                  <a16:creationId xmlns:a16="http://schemas.microsoft.com/office/drawing/2014/main" id="{EC423CEB-8F7D-4CDC-9B75-9C49C90E3360}"/>
                </a:ext>
              </a:extLst>
            </p:cNvPr>
            <p:cNvSpPr/>
            <p:nvPr/>
          </p:nvSpPr>
          <p:spPr>
            <a:xfrm>
              <a:off x="5315884" y="8341369"/>
              <a:ext cx="6569075" cy="0"/>
            </a:xfrm>
            <a:custGeom>
              <a:avLst/>
              <a:gdLst/>
              <a:ahLst/>
              <a:cxnLst/>
              <a:rect l="l" t="t" r="r" b="b"/>
              <a:pathLst>
                <a:path w="6569075">
                  <a:moveTo>
                    <a:pt x="0" y="0"/>
                  </a:moveTo>
                  <a:lnTo>
                    <a:pt x="6568491" y="0"/>
                  </a:lnTo>
                </a:path>
              </a:pathLst>
            </a:custGeom>
            <a:ln w="10439">
              <a:solidFill>
                <a:srgbClr val="8C8F90"/>
              </a:solidFill>
            </a:ln>
          </p:spPr>
          <p:txBody>
            <a:bodyPr wrap="square" lIns="0" tIns="0" rIns="0" bIns="0" rtlCol="0"/>
            <a:lstStyle/>
            <a:p>
              <a:endParaRPr/>
            </a:p>
          </p:txBody>
        </p:sp>
        <p:sp>
          <p:nvSpPr>
            <p:cNvPr id="72" name="object 204">
              <a:extLst>
                <a:ext uri="{FF2B5EF4-FFF2-40B4-BE49-F238E27FC236}">
                  <a16:creationId xmlns:a16="http://schemas.microsoft.com/office/drawing/2014/main" id="{49808BA4-6804-DB28-171F-81B54BD7692F}"/>
                </a:ext>
              </a:extLst>
            </p:cNvPr>
            <p:cNvSpPr/>
            <p:nvPr/>
          </p:nvSpPr>
          <p:spPr>
            <a:xfrm>
              <a:off x="11723321" y="8340136"/>
              <a:ext cx="175895" cy="175895"/>
            </a:xfrm>
            <a:custGeom>
              <a:avLst/>
              <a:gdLst/>
              <a:ahLst/>
              <a:cxnLst/>
              <a:rect l="l" t="t" r="r" b="b"/>
              <a:pathLst>
                <a:path w="175895" h="175895">
                  <a:moveTo>
                    <a:pt x="175680" y="0"/>
                  </a:moveTo>
                  <a:lnTo>
                    <a:pt x="0" y="175680"/>
                  </a:lnTo>
                </a:path>
              </a:pathLst>
            </a:custGeom>
            <a:ln w="10439">
              <a:solidFill>
                <a:srgbClr val="8C8F90"/>
              </a:solidFill>
            </a:ln>
          </p:spPr>
          <p:txBody>
            <a:bodyPr wrap="square" lIns="0" tIns="0" rIns="0" bIns="0" rtlCol="0"/>
            <a:lstStyle/>
            <a:p>
              <a:endParaRPr/>
            </a:p>
          </p:txBody>
        </p:sp>
        <p:sp>
          <p:nvSpPr>
            <p:cNvPr id="73" name="object 205">
              <a:extLst>
                <a:ext uri="{FF2B5EF4-FFF2-40B4-BE49-F238E27FC236}">
                  <a16:creationId xmlns:a16="http://schemas.microsoft.com/office/drawing/2014/main" id="{78B08100-C00C-677F-168E-8D9DC97CAB23}"/>
                </a:ext>
              </a:extLst>
            </p:cNvPr>
            <p:cNvSpPr/>
            <p:nvPr/>
          </p:nvSpPr>
          <p:spPr>
            <a:xfrm>
              <a:off x="11723321" y="8168301"/>
              <a:ext cx="175895" cy="175895"/>
            </a:xfrm>
            <a:custGeom>
              <a:avLst/>
              <a:gdLst/>
              <a:ahLst/>
              <a:cxnLst/>
              <a:rect l="l" t="t" r="r" b="b"/>
              <a:pathLst>
                <a:path w="175895" h="175895">
                  <a:moveTo>
                    <a:pt x="175680" y="175680"/>
                  </a:moveTo>
                  <a:lnTo>
                    <a:pt x="0" y="0"/>
                  </a:lnTo>
                </a:path>
              </a:pathLst>
            </a:custGeom>
            <a:ln w="10439">
              <a:solidFill>
                <a:srgbClr val="8C8F90"/>
              </a:solidFill>
            </a:ln>
          </p:spPr>
          <p:txBody>
            <a:bodyPr wrap="square" lIns="0" tIns="0" rIns="0" bIns="0" rtlCol="0"/>
            <a:lstStyle/>
            <a:p>
              <a:endParaRPr/>
            </a:p>
          </p:txBody>
        </p:sp>
      </p:grpSp>
      <p:sp>
        <p:nvSpPr>
          <p:cNvPr id="75" name="Holder 6">
            <a:extLst>
              <a:ext uri="{FF2B5EF4-FFF2-40B4-BE49-F238E27FC236}">
                <a16:creationId xmlns:a16="http://schemas.microsoft.com/office/drawing/2014/main" id="{48B0EB2E-41EA-D78A-8F7E-93A71BDE8A31}"/>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latin typeface="Arial" panose="020B0604020202020204" pitchFamily="34" charset="0"/>
                <a:cs typeface="Arial" panose="020B0604020202020204" pitchFamily="34" charset="0"/>
              </a:rPr>
              <a:pPr marL="17328" algn="r">
                <a:spcBef>
                  <a:spcPts val="36"/>
                </a:spcBef>
              </a:pPr>
              <a:t>27</a:t>
            </a:fld>
            <a:endParaRPr lang="de-DE" sz="932" spc="-11" dirty="0">
              <a:latin typeface="Arial" panose="020B0604020202020204" pitchFamily="34" charset="0"/>
              <a:cs typeface="Arial" panose="020B0604020202020204" pitchFamily="34" charset="0"/>
            </a:endParaRPr>
          </a:p>
        </p:txBody>
      </p:sp>
      <p:sp>
        <p:nvSpPr>
          <p:cNvPr id="74" name="object 156">
            <a:extLst>
              <a:ext uri="{FF2B5EF4-FFF2-40B4-BE49-F238E27FC236}">
                <a16:creationId xmlns:a16="http://schemas.microsoft.com/office/drawing/2014/main" id="{50742EDD-DA3D-1E97-A45B-63426DD09A04}"/>
              </a:ext>
            </a:extLst>
          </p:cNvPr>
          <p:cNvSpPr txBox="1"/>
          <p:nvPr/>
        </p:nvSpPr>
        <p:spPr>
          <a:xfrm>
            <a:off x="349252" y="1068813"/>
            <a:ext cx="2698748" cy="778515"/>
          </a:xfrm>
          <a:prstGeom prst="rect">
            <a:avLst/>
          </a:prstGeom>
        </p:spPr>
        <p:txBody>
          <a:bodyPr vert="horz" wrap="square" lIns="0" tIns="6065" rIns="0" bIns="0" rtlCol="0">
            <a:spAutoFit/>
          </a:bodyPr>
          <a:lstStyle/>
          <a:p>
            <a:pPr marL="9242">
              <a:spcBef>
                <a:spcPts val="48"/>
              </a:spcBef>
            </a:pPr>
            <a:r>
              <a:rPr sz="800" spc="10" dirty="0">
                <a:solidFill>
                  <a:srgbClr val="8C8F90"/>
                </a:solidFill>
                <a:latin typeface="Arial" panose="020B0604020202020204" pitchFamily="34" charset="0"/>
                <a:cs typeface="Arial" panose="020B0604020202020204" pitchFamily="34" charset="0"/>
              </a:rPr>
              <a:t>Inter Cultural Training</a:t>
            </a:r>
            <a:endParaRPr sz="800" spc="10" dirty="0">
              <a:latin typeface="Arial" panose="020B0604020202020204" pitchFamily="34" charset="0"/>
              <a:cs typeface="Arial" panose="020B0604020202020204" pitchFamily="34" charset="0"/>
            </a:endParaRPr>
          </a:p>
          <a:p>
            <a:pPr marL="5776">
              <a:spcBef>
                <a:spcPts val="835"/>
              </a:spcBef>
            </a:pPr>
            <a:r>
              <a:rPr sz="800" spc="10" dirty="0">
                <a:solidFill>
                  <a:srgbClr val="8A0F0C"/>
                </a:solidFill>
                <a:latin typeface="Arial" panose="020B0604020202020204" pitchFamily="34" charset="0"/>
                <a:cs typeface="Arial" panose="020B0604020202020204" pitchFamily="34" charset="0"/>
              </a:rPr>
              <a:t>Immigration und Visa</a:t>
            </a:r>
            <a:endParaRPr sz="800" spc="10" dirty="0">
              <a:latin typeface="Arial" panose="020B0604020202020204" pitchFamily="34" charset="0"/>
              <a:cs typeface="Arial" panose="020B0604020202020204" pitchFamily="34" charset="0"/>
            </a:endParaRPr>
          </a:p>
          <a:p>
            <a:pPr marL="996064" marR="2310">
              <a:lnSpc>
                <a:spcPct val="185000"/>
              </a:lnSpc>
              <a:spcBef>
                <a:spcPts val="16"/>
              </a:spcBef>
            </a:pPr>
            <a:r>
              <a:rPr sz="800" spc="10" dirty="0">
                <a:solidFill>
                  <a:srgbClr val="517117"/>
                </a:solidFill>
                <a:latin typeface="Arial" panose="020B0604020202020204" pitchFamily="34" charset="0"/>
                <a:cs typeface="Arial" panose="020B0604020202020204" pitchFamily="34" charset="0"/>
              </a:rPr>
              <a:t>Orientation / Look &amp; See-Trip Home Search</a:t>
            </a:r>
            <a:endParaRPr sz="800" spc="10" dirty="0">
              <a:latin typeface="Arial" panose="020B0604020202020204" pitchFamily="34" charset="0"/>
              <a:cs typeface="Arial" panose="020B0604020202020204" pitchFamily="34" charset="0"/>
            </a:endParaRPr>
          </a:p>
        </p:txBody>
      </p:sp>
      <p:sp>
        <p:nvSpPr>
          <p:cNvPr id="76" name="object 157">
            <a:extLst>
              <a:ext uri="{FF2B5EF4-FFF2-40B4-BE49-F238E27FC236}">
                <a16:creationId xmlns:a16="http://schemas.microsoft.com/office/drawing/2014/main" id="{A5BEC6A7-C36A-829F-5A13-6BDEA5DE2D3B}"/>
              </a:ext>
            </a:extLst>
          </p:cNvPr>
          <p:cNvSpPr txBox="1"/>
          <p:nvPr/>
        </p:nvSpPr>
        <p:spPr>
          <a:xfrm>
            <a:off x="6124915" y="1878070"/>
            <a:ext cx="956212" cy="128594"/>
          </a:xfrm>
          <a:prstGeom prst="rect">
            <a:avLst/>
          </a:prstGeom>
        </p:spPr>
        <p:txBody>
          <a:bodyPr vert="horz" wrap="square" lIns="0" tIns="6065" rIns="0" bIns="0" rtlCol="0">
            <a:spAutoFit/>
          </a:bodyPr>
          <a:lstStyle/>
          <a:p>
            <a:pPr marL="5776">
              <a:spcBef>
                <a:spcPts val="48"/>
              </a:spcBef>
            </a:pPr>
            <a:r>
              <a:rPr sz="800" spc="10" dirty="0">
                <a:solidFill>
                  <a:srgbClr val="003567"/>
                </a:solidFill>
                <a:latin typeface="Arial" panose="020B0604020202020204" pitchFamily="34" charset="0"/>
                <a:cs typeface="Arial" panose="020B0604020202020204" pitchFamily="34" charset="0"/>
              </a:rPr>
              <a:t>Departure Services</a:t>
            </a:r>
            <a:endParaRPr sz="800" spc="10" dirty="0">
              <a:latin typeface="Arial" panose="020B0604020202020204" pitchFamily="34" charset="0"/>
              <a:cs typeface="Arial" panose="020B0604020202020204" pitchFamily="34" charset="0"/>
            </a:endParaRPr>
          </a:p>
        </p:txBody>
      </p:sp>
      <p:sp>
        <p:nvSpPr>
          <p:cNvPr id="77" name="object 162">
            <a:extLst>
              <a:ext uri="{FF2B5EF4-FFF2-40B4-BE49-F238E27FC236}">
                <a16:creationId xmlns:a16="http://schemas.microsoft.com/office/drawing/2014/main" id="{41D33F3F-8F77-4C37-9C4F-E58D9DEC41E9}"/>
              </a:ext>
            </a:extLst>
          </p:cNvPr>
          <p:cNvSpPr txBox="1"/>
          <p:nvPr/>
        </p:nvSpPr>
        <p:spPr>
          <a:xfrm>
            <a:off x="6124915" y="2103055"/>
            <a:ext cx="616296" cy="128594"/>
          </a:xfrm>
          <a:prstGeom prst="rect">
            <a:avLst/>
          </a:prstGeom>
        </p:spPr>
        <p:txBody>
          <a:bodyPr vert="horz" wrap="square" lIns="0" tIns="6065" rIns="0" bIns="0" rtlCol="0">
            <a:spAutoFit/>
          </a:bodyPr>
          <a:lstStyle/>
          <a:p>
            <a:pPr marL="5776">
              <a:spcBef>
                <a:spcPts val="48"/>
              </a:spcBef>
            </a:pPr>
            <a:r>
              <a:rPr sz="800" spc="10" dirty="0">
                <a:solidFill>
                  <a:srgbClr val="003567"/>
                </a:solidFill>
                <a:latin typeface="Arial" panose="020B0604020202020204" pitchFamily="34" charset="0"/>
                <a:cs typeface="Arial" panose="020B0604020202020204" pitchFamily="34" charset="0"/>
              </a:rPr>
              <a:t>Repatriation</a:t>
            </a:r>
            <a:endParaRPr sz="800" spc="10">
              <a:latin typeface="Arial" panose="020B0604020202020204" pitchFamily="34" charset="0"/>
              <a:cs typeface="Arial" panose="020B0604020202020204" pitchFamily="34" charset="0"/>
            </a:endParaRPr>
          </a:p>
        </p:txBody>
      </p:sp>
      <p:sp>
        <p:nvSpPr>
          <p:cNvPr id="78" name="object 179">
            <a:extLst>
              <a:ext uri="{FF2B5EF4-FFF2-40B4-BE49-F238E27FC236}">
                <a16:creationId xmlns:a16="http://schemas.microsoft.com/office/drawing/2014/main" id="{88D37266-CC12-23E2-D8DD-EC592566991B}"/>
              </a:ext>
            </a:extLst>
          </p:cNvPr>
          <p:cNvSpPr txBox="1"/>
          <p:nvPr/>
        </p:nvSpPr>
        <p:spPr>
          <a:xfrm>
            <a:off x="1339755" y="1973229"/>
            <a:ext cx="1826199" cy="129235"/>
          </a:xfrm>
          <a:prstGeom prst="rect">
            <a:avLst/>
          </a:prstGeom>
        </p:spPr>
        <p:txBody>
          <a:bodyPr vert="horz" wrap="square" lIns="0" tIns="6065" rIns="0" bIns="0" rtlCol="0">
            <a:spAutoFit/>
          </a:bodyPr>
          <a:lstStyle/>
          <a:p>
            <a:pPr marL="5776">
              <a:spcBef>
                <a:spcPts val="48"/>
              </a:spcBef>
            </a:pPr>
            <a:r>
              <a:rPr sz="800" spc="10" dirty="0">
                <a:solidFill>
                  <a:srgbClr val="517117"/>
                </a:solidFill>
                <a:latin typeface="Arial" panose="020B0604020202020204" pitchFamily="34" charset="0"/>
                <a:cs typeface="Arial" panose="020B0604020202020204" pitchFamily="34" charset="0"/>
              </a:rPr>
              <a:t>School-/Kindergarten Search</a:t>
            </a:r>
            <a:endParaRPr sz="800" spc="10" dirty="0">
              <a:latin typeface="Arial" panose="020B0604020202020204" pitchFamily="34" charset="0"/>
              <a:cs typeface="Arial" panose="020B0604020202020204" pitchFamily="34" charset="0"/>
            </a:endParaRPr>
          </a:p>
        </p:txBody>
      </p:sp>
      <p:sp>
        <p:nvSpPr>
          <p:cNvPr id="79" name="object 188">
            <a:extLst>
              <a:ext uri="{FF2B5EF4-FFF2-40B4-BE49-F238E27FC236}">
                <a16:creationId xmlns:a16="http://schemas.microsoft.com/office/drawing/2014/main" id="{468732E9-7ACB-BFEE-8946-196FF81801C1}"/>
              </a:ext>
            </a:extLst>
          </p:cNvPr>
          <p:cNvSpPr txBox="1"/>
          <p:nvPr/>
        </p:nvSpPr>
        <p:spPr>
          <a:xfrm>
            <a:off x="1339756" y="2204143"/>
            <a:ext cx="1241256" cy="353655"/>
          </a:xfrm>
          <a:prstGeom prst="rect">
            <a:avLst/>
          </a:prstGeom>
        </p:spPr>
        <p:txBody>
          <a:bodyPr vert="horz" wrap="square" lIns="0" tIns="6065" rIns="0" bIns="0" rtlCol="0">
            <a:spAutoFit/>
          </a:bodyPr>
          <a:lstStyle/>
          <a:p>
            <a:pPr marL="5776">
              <a:spcBef>
                <a:spcPts val="48"/>
              </a:spcBef>
            </a:pPr>
            <a:r>
              <a:rPr sz="800" spc="10" dirty="0">
                <a:solidFill>
                  <a:srgbClr val="8C8F90"/>
                </a:solidFill>
                <a:latin typeface="Arial" panose="020B0604020202020204" pitchFamily="34" charset="0"/>
                <a:cs typeface="Arial" panose="020B0604020202020204" pitchFamily="34" charset="0"/>
              </a:rPr>
              <a:t>Move Management</a:t>
            </a:r>
            <a:endParaRPr sz="800" spc="10">
              <a:latin typeface="Arial" panose="020B0604020202020204" pitchFamily="34" charset="0"/>
              <a:cs typeface="Arial" panose="020B0604020202020204" pitchFamily="34" charset="0"/>
            </a:endParaRPr>
          </a:p>
          <a:p>
            <a:pPr marL="5776">
              <a:spcBef>
                <a:spcPts val="796"/>
              </a:spcBef>
            </a:pPr>
            <a:r>
              <a:rPr sz="800" spc="10" dirty="0">
                <a:solidFill>
                  <a:srgbClr val="96610C"/>
                </a:solidFill>
                <a:latin typeface="Arial" panose="020B0604020202020204" pitchFamily="34" charset="0"/>
                <a:cs typeface="Arial" panose="020B0604020202020204" pitchFamily="34" charset="0"/>
              </a:rPr>
              <a:t>Expense Reimbursement</a:t>
            </a:r>
            <a:endParaRPr sz="800" spc="10">
              <a:latin typeface="Arial" panose="020B0604020202020204" pitchFamily="34" charset="0"/>
              <a:cs typeface="Arial" panose="020B0604020202020204" pitchFamily="34" charset="0"/>
            </a:endParaRPr>
          </a:p>
        </p:txBody>
      </p:sp>
      <p:sp>
        <p:nvSpPr>
          <p:cNvPr id="80" name="object 201">
            <a:extLst>
              <a:ext uri="{FF2B5EF4-FFF2-40B4-BE49-F238E27FC236}">
                <a16:creationId xmlns:a16="http://schemas.microsoft.com/office/drawing/2014/main" id="{546E01F1-2110-E943-CAC1-85CFB5FA0A56}"/>
              </a:ext>
            </a:extLst>
          </p:cNvPr>
          <p:cNvSpPr txBox="1"/>
          <p:nvPr/>
        </p:nvSpPr>
        <p:spPr>
          <a:xfrm>
            <a:off x="2412206" y="3630311"/>
            <a:ext cx="2769394" cy="1062824"/>
          </a:xfrm>
          <a:prstGeom prst="rect">
            <a:avLst/>
          </a:prstGeom>
        </p:spPr>
        <p:txBody>
          <a:bodyPr vert="horz" wrap="square" lIns="0" tIns="6065" rIns="0" bIns="0" rtlCol="0">
            <a:spAutoFit/>
          </a:bodyPr>
          <a:lstStyle/>
          <a:p>
            <a:pPr marL="6642">
              <a:spcBef>
                <a:spcPts val="48"/>
              </a:spcBef>
            </a:pPr>
            <a:r>
              <a:rPr sz="800" spc="10" dirty="0">
                <a:solidFill>
                  <a:srgbClr val="8C8F90"/>
                </a:solidFill>
                <a:latin typeface="Arial" panose="020B0604020202020204" pitchFamily="34" charset="0"/>
                <a:cs typeface="Arial" panose="020B0604020202020204" pitchFamily="34" charset="0"/>
              </a:rPr>
              <a:t>Optional Services</a:t>
            </a:r>
            <a:endParaRPr sz="800" spc="10" dirty="0">
              <a:latin typeface="Arial" panose="020B0604020202020204" pitchFamily="34" charset="0"/>
              <a:cs typeface="Arial" panose="020B0604020202020204" pitchFamily="34" charset="0"/>
            </a:endParaRPr>
          </a:p>
          <a:p>
            <a:pPr>
              <a:spcBef>
                <a:spcPts val="9"/>
              </a:spcBef>
            </a:pPr>
            <a:endParaRPr sz="800" spc="10" dirty="0">
              <a:latin typeface="Arial" panose="020B0604020202020204" pitchFamily="34" charset="0"/>
              <a:cs typeface="Arial" panose="020B0604020202020204" pitchFamily="34" charset="0"/>
            </a:endParaRPr>
          </a:p>
          <a:p>
            <a:pPr marL="5776"/>
            <a:r>
              <a:rPr sz="800" spc="10" dirty="0">
                <a:solidFill>
                  <a:srgbClr val="96610C"/>
                </a:solidFill>
                <a:latin typeface="Arial" panose="020B0604020202020204" pitchFamily="34" charset="0"/>
                <a:cs typeface="Arial" panose="020B0604020202020204" pitchFamily="34" charset="0"/>
              </a:rPr>
              <a:t>Tenancy Management</a:t>
            </a:r>
            <a:endParaRPr sz="800" spc="10" dirty="0">
              <a:latin typeface="Arial" panose="020B0604020202020204" pitchFamily="34" charset="0"/>
              <a:cs typeface="Arial" panose="020B0604020202020204" pitchFamily="34" charset="0"/>
            </a:endParaRPr>
          </a:p>
          <a:p>
            <a:pPr marL="373993" marR="117252" indent="-368506">
              <a:lnSpc>
                <a:spcPts val="1778"/>
              </a:lnSpc>
              <a:spcBef>
                <a:spcPts val="189"/>
              </a:spcBef>
            </a:pPr>
            <a:r>
              <a:rPr sz="800" spc="10" dirty="0">
                <a:solidFill>
                  <a:srgbClr val="96610C"/>
                </a:solidFill>
                <a:latin typeface="Arial" panose="020B0604020202020204" pitchFamily="34" charset="0"/>
                <a:cs typeface="Arial" panose="020B0604020202020204" pitchFamily="34" charset="0"/>
              </a:rPr>
              <a:t>Vacant Property Management </a:t>
            </a:r>
            <a:br>
              <a:rPr lang="de-DE" sz="800" spc="10" dirty="0">
                <a:solidFill>
                  <a:srgbClr val="96610C"/>
                </a:solidFill>
                <a:latin typeface="Arial" panose="020B0604020202020204" pitchFamily="34" charset="0"/>
                <a:cs typeface="Arial" panose="020B0604020202020204" pitchFamily="34" charset="0"/>
              </a:rPr>
            </a:br>
            <a:r>
              <a:rPr sz="800" spc="10" dirty="0">
                <a:solidFill>
                  <a:srgbClr val="517117"/>
                </a:solidFill>
                <a:latin typeface="Arial" panose="020B0604020202020204" pitchFamily="34" charset="0"/>
                <a:cs typeface="Arial" panose="020B0604020202020204" pitchFamily="34" charset="0"/>
              </a:rPr>
              <a:t>Settling-In-Service</a:t>
            </a:r>
            <a:endParaRPr sz="800" spc="10" dirty="0">
              <a:latin typeface="Arial" panose="020B0604020202020204" pitchFamily="34" charset="0"/>
              <a:cs typeface="Arial" panose="020B0604020202020204" pitchFamily="34" charset="0"/>
            </a:endParaRPr>
          </a:p>
          <a:p>
            <a:pPr marL="373993">
              <a:spcBef>
                <a:spcPts val="621"/>
              </a:spcBef>
            </a:pPr>
            <a:r>
              <a:rPr sz="800" spc="10" dirty="0">
                <a:solidFill>
                  <a:srgbClr val="517117"/>
                </a:solidFill>
                <a:latin typeface="Arial" panose="020B0604020202020204" pitchFamily="34" charset="0"/>
                <a:cs typeface="Arial" panose="020B0604020202020204" pitchFamily="34" charset="0"/>
              </a:rPr>
              <a:t>Child  Settling-In-Service</a:t>
            </a:r>
            <a:endParaRPr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85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25B6A8-312D-086B-BA82-45FB88D3ACCE}"/>
              </a:ext>
            </a:extLst>
          </p:cNvPr>
          <p:cNvSpPr>
            <a:spLocks noGrp="1"/>
          </p:cNvSpPr>
          <p:nvPr>
            <p:ph type="title"/>
          </p:nvPr>
        </p:nvSpPr>
        <p:spPr>
          <a:xfrm>
            <a:off x="337122" y="230757"/>
            <a:ext cx="6978077" cy="369332"/>
          </a:xfrm>
        </p:spPr>
        <p:txBody>
          <a:bodyPr/>
          <a:lstStyle/>
          <a:p>
            <a:r>
              <a:rPr lang="de-DE" spc="0" dirty="0">
                <a:solidFill>
                  <a:srgbClr val="083566"/>
                </a:solidFill>
                <a:latin typeface="Arial" panose="020B0604020202020204" pitchFamily="34" charset="0"/>
                <a:cs typeface="Arial" panose="020B0604020202020204" pitchFamily="34" charset="0"/>
              </a:rPr>
              <a:t>UMGANG MIT SCHWANKUNGEN IM GESCHÄFT</a:t>
            </a:r>
          </a:p>
        </p:txBody>
      </p:sp>
      <p:sp>
        <p:nvSpPr>
          <p:cNvPr id="52" name="object 180">
            <a:extLst>
              <a:ext uri="{FF2B5EF4-FFF2-40B4-BE49-F238E27FC236}">
                <a16:creationId xmlns:a16="http://schemas.microsoft.com/office/drawing/2014/main" id="{7669F821-CD9D-74D6-C001-22EC180D92DF}"/>
              </a:ext>
            </a:extLst>
          </p:cNvPr>
          <p:cNvSpPr txBox="1"/>
          <p:nvPr/>
        </p:nvSpPr>
        <p:spPr>
          <a:xfrm>
            <a:off x="386917" y="1528209"/>
            <a:ext cx="1960364" cy="1014884"/>
          </a:xfrm>
          <a:prstGeom prst="rect">
            <a:avLst/>
          </a:prstGeom>
        </p:spPr>
        <p:txBody>
          <a:bodyPr vert="horz" wrap="square" lIns="0" tIns="5198" rIns="0" bIns="0" rtlCol="0">
            <a:spAutoFit/>
          </a:bodyPr>
          <a:lstStyle/>
          <a:p>
            <a:pPr marR="36100" algn="l">
              <a:lnSpc>
                <a:spcPts val="1600"/>
              </a:lnSpc>
              <a:spcBef>
                <a:spcPts val="41"/>
              </a:spcBef>
            </a:pPr>
            <a:r>
              <a:rPr sz="1200" spc="10" dirty="0">
                <a:solidFill>
                  <a:srgbClr val="083566"/>
                </a:solidFill>
                <a:latin typeface="Arial" panose="020B0604020202020204" pitchFamily="34" charset="0"/>
                <a:cs typeface="Arial" panose="020B0604020202020204" pitchFamily="34" charset="0"/>
              </a:rPr>
              <a:t>Unser Partner-Netzwerk mit derzeit knapp 900 Partnern sichert die ganzjährige</a:t>
            </a:r>
          </a:p>
          <a:p>
            <a:pPr marR="2310" algn="l">
              <a:lnSpc>
                <a:spcPts val="1600"/>
              </a:lnSpc>
            </a:pPr>
            <a:r>
              <a:rPr sz="1200" spc="10" dirty="0">
                <a:solidFill>
                  <a:srgbClr val="083566"/>
                </a:solidFill>
                <a:latin typeface="Arial" panose="020B0604020202020204" pitchFamily="34" charset="0"/>
                <a:cs typeface="Arial" panose="020B0604020202020204" pitchFamily="34" charset="0"/>
              </a:rPr>
              <a:t>zuverlässige Ausführung der Umzüge</a:t>
            </a:r>
          </a:p>
        </p:txBody>
      </p:sp>
      <p:sp>
        <p:nvSpPr>
          <p:cNvPr id="54" name="Holder 6">
            <a:extLst>
              <a:ext uri="{FF2B5EF4-FFF2-40B4-BE49-F238E27FC236}">
                <a16:creationId xmlns:a16="http://schemas.microsoft.com/office/drawing/2014/main" id="{FEFAF3D8-88F7-58D5-22DD-AFCC9A015BA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28</a:t>
            </a:fld>
            <a:endParaRPr spc="-11" dirty="0">
              <a:latin typeface="Arial" panose="020B0604020202020204" pitchFamily="34" charset="0"/>
              <a:cs typeface="Arial" panose="020B0604020202020204" pitchFamily="34" charset="0"/>
            </a:endParaRPr>
          </a:p>
        </p:txBody>
      </p:sp>
      <p:grpSp>
        <p:nvGrpSpPr>
          <p:cNvPr id="202" name="Gruppieren 201">
            <a:extLst>
              <a:ext uri="{FF2B5EF4-FFF2-40B4-BE49-F238E27FC236}">
                <a16:creationId xmlns:a16="http://schemas.microsoft.com/office/drawing/2014/main" id="{BC6D8060-FD05-A751-545A-4849A70A3C02}"/>
              </a:ext>
            </a:extLst>
          </p:cNvPr>
          <p:cNvGrpSpPr/>
          <p:nvPr/>
        </p:nvGrpSpPr>
        <p:grpSpPr>
          <a:xfrm>
            <a:off x="6878085" y="1252393"/>
            <a:ext cx="2037315" cy="1776557"/>
            <a:chOff x="3272842" y="2408303"/>
            <a:chExt cx="4479577" cy="3906233"/>
          </a:xfrm>
        </p:grpSpPr>
        <p:sp>
          <p:nvSpPr>
            <p:cNvPr id="203" name="object 137">
              <a:extLst>
                <a:ext uri="{FF2B5EF4-FFF2-40B4-BE49-F238E27FC236}">
                  <a16:creationId xmlns:a16="http://schemas.microsoft.com/office/drawing/2014/main" id="{0EBA9900-8577-1FCE-98CE-E3893A28FA5B}"/>
                </a:ext>
              </a:extLst>
            </p:cNvPr>
            <p:cNvSpPr/>
            <p:nvPr/>
          </p:nvSpPr>
          <p:spPr>
            <a:xfrm>
              <a:off x="7683186" y="6245303"/>
              <a:ext cx="69215" cy="69215"/>
            </a:xfrm>
            <a:custGeom>
              <a:avLst/>
              <a:gdLst/>
              <a:ahLst/>
              <a:cxnLst/>
              <a:rect l="l" t="t" r="r" b="b"/>
              <a:pathLst>
                <a:path w="69215" h="69214">
                  <a:moveTo>
                    <a:pt x="0" y="68609"/>
                  </a:moveTo>
                  <a:lnTo>
                    <a:pt x="68609" y="0"/>
                  </a:lnTo>
                </a:path>
              </a:pathLst>
            </a:custGeom>
            <a:ln w="9525">
              <a:solidFill>
                <a:srgbClr val="878787"/>
              </a:solidFill>
            </a:ln>
          </p:spPr>
          <p:txBody>
            <a:bodyPr wrap="square" lIns="0" tIns="0" rIns="0" bIns="0" rtlCol="0"/>
            <a:lstStyle/>
            <a:p>
              <a:endParaRPr/>
            </a:p>
          </p:txBody>
        </p:sp>
        <p:sp>
          <p:nvSpPr>
            <p:cNvPr id="204" name="object 138">
              <a:extLst>
                <a:ext uri="{FF2B5EF4-FFF2-40B4-BE49-F238E27FC236}">
                  <a16:creationId xmlns:a16="http://schemas.microsoft.com/office/drawing/2014/main" id="{21448AEB-C45C-8B2E-F0C6-6A989EE31C42}"/>
                </a:ext>
              </a:extLst>
            </p:cNvPr>
            <p:cNvSpPr/>
            <p:nvPr/>
          </p:nvSpPr>
          <p:spPr>
            <a:xfrm>
              <a:off x="7568490" y="6130608"/>
              <a:ext cx="183515" cy="183515"/>
            </a:xfrm>
            <a:custGeom>
              <a:avLst/>
              <a:gdLst/>
              <a:ahLst/>
              <a:cxnLst/>
              <a:rect l="l" t="t" r="r" b="b"/>
              <a:pathLst>
                <a:path w="183515" h="183514">
                  <a:moveTo>
                    <a:pt x="0" y="183304"/>
                  </a:moveTo>
                  <a:lnTo>
                    <a:pt x="183304" y="0"/>
                  </a:lnTo>
                </a:path>
              </a:pathLst>
            </a:custGeom>
            <a:ln w="9525">
              <a:solidFill>
                <a:srgbClr val="878787"/>
              </a:solidFill>
            </a:ln>
          </p:spPr>
          <p:txBody>
            <a:bodyPr wrap="square" lIns="0" tIns="0" rIns="0" bIns="0" rtlCol="0"/>
            <a:lstStyle/>
            <a:p>
              <a:endParaRPr/>
            </a:p>
          </p:txBody>
        </p:sp>
        <p:sp>
          <p:nvSpPr>
            <p:cNvPr id="205" name="object 139">
              <a:extLst>
                <a:ext uri="{FF2B5EF4-FFF2-40B4-BE49-F238E27FC236}">
                  <a16:creationId xmlns:a16="http://schemas.microsoft.com/office/drawing/2014/main" id="{91DA96A0-9E00-4BB3-6F60-B1FFF6D358B9}"/>
                </a:ext>
              </a:extLst>
            </p:cNvPr>
            <p:cNvSpPr/>
            <p:nvPr/>
          </p:nvSpPr>
          <p:spPr>
            <a:xfrm>
              <a:off x="7453799" y="6015916"/>
              <a:ext cx="298450" cy="298450"/>
            </a:xfrm>
            <a:custGeom>
              <a:avLst/>
              <a:gdLst/>
              <a:ahLst/>
              <a:cxnLst/>
              <a:rect l="l" t="t" r="r" b="b"/>
              <a:pathLst>
                <a:path w="298450" h="298450">
                  <a:moveTo>
                    <a:pt x="0" y="297996"/>
                  </a:moveTo>
                  <a:lnTo>
                    <a:pt x="297996" y="0"/>
                  </a:lnTo>
                </a:path>
              </a:pathLst>
            </a:custGeom>
            <a:ln w="9525">
              <a:solidFill>
                <a:srgbClr val="878787"/>
              </a:solidFill>
            </a:ln>
          </p:spPr>
          <p:txBody>
            <a:bodyPr wrap="square" lIns="0" tIns="0" rIns="0" bIns="0" rtlCol="0"/>
            <a:lstStyle/>
            <a:p>
              <a:endParaRPr/>
            </a:p>
          </p:txBody>
        </p:sp>
        <p:sp>
          <p:nvSpPr>
            <p:cNvPr id="206" name="object 140">
              <a:extLst>
                <a:ext uri="{FF2B5EF4-FFF2-40B4-BE49-F238E27FC236}">
                  <a16:creationId xmlns:a16="http://schemas.microsoft.com/office/drawing/2014/main" id="{08E8022B-9D96-FF07-358A-DC767F806F44}"/>
                </a:ext>
              </a:extLst>
            </p:cNvPr>
            <p:cNvSpPr/>
            <p:nvPr/>
          </p:nvSpPr>
          <p:spPr>
            <a:xfrm>
              <a:off x="7339100" y="5901218"/>
              <a:ext cx="412750" cy="412750"/>
            </a:xfrm>
            <a:custGeom>
              <a:avLst/>
              <a:gdLst/>
              <a:ahLst/>
              <a:cxnLst/>
              <a:rect l="l" t="t" r="r" b="b"/>
              <a:pathLst>
                <a:path w="412750" h="412750">
                  <a:moveTo>
                    <a:pt x="0" y="412694"/>
                  </a:moveTo>
                  <a:lnTo>
                    <a:pt x="412694" y="0"/>
                  </a:lnTo>
                </a:path>
              </a:pathLst>
            </a:custGeom>
            <a:ln w="9525">
              <a:solidFill>
                <a:srgbClr val="878787"/>
              </a:solidFill>
            </a:ln>
          </p:spPr>
          <p:txBody>
            <a:bodyPr wrap="square" lIns="0" tIns="0" rIns="0" bIns="0" rtlCol="0"/>
            <a:lstStyle/>
            <a:p>
              <a:endParaRPr/>
            </a:p>
          </p:txBody>
        </p:sp>
        <p:sp>
          <p:nvSpPr>
            <p:cNvPr id="207" name="object 141">
              <a:extLst>
                <a:ext uri="{FF2B5EF4-FFF2-40B4-BE49-F238E27FC236}">
                  <a16:creationId xmlns:a16="http://schemas.microsoft.com/office/drawing/2014/main" id="{A223DF10-2A36-4EE4-3B2E-E3CA808C15EF}"/>
                </a:ext>
              </a:extLst>
            </p:cNvPr>
            <p:cNvSpPr/>
            <p:nvPr/>
          </p:nvSpPr>
          <p:spPr>
            <a:xfrm>
              <a:off x="7224407" y="5786524"/>
              <a:ext cx="527685" cy="527685"/>
            </a:xfrm>
            <a:custGeom>
              <a:avLst/>
              <a:gdLst/>
              <a:ahLst/>
              <a:cxnLst/>
              <a:rect l="l" t="t" r="r" b="b"/>
              <a:pathLst>
                <a:path w="527684" h="527685">
                  <a:moveTo>
                    <a:pt x="0" y="527388"/>
                  </a:moveTo>
                  <a:lnTo>
                    <a:pt x="527387" y="0"/>
                  </a:lnTo>
                </a:path>
              </a:pathLst>
            </a:custGeom>
            <a:ln w="9525">
              <a:solidFill>
                <a:srgbClr val="878787"/>
              </a:solidFill>
            </a:ln>
          </p:spPr>
          <p:txBody>
            <a:bodyPr wrap="square" lIns="0" tIns="0" rIns="0" bIns="0" rtlCol="0"/>
            <a:lstStyle/>
            <a:p>
              <a:endParaRPr/>
            </a:p>
          </p:txBody>
        </p:sp>
        <p:sp>
          <p:nvSpPr>
            <p:cNvPr id="208" name="object 142">
              <a:extLst>
                <a:ext uri="{FF2B5EF4-FFF2-40B4-BE49-F238E27FC236}">
                  <a16:creationId xmlns:a16="http://schemas.microsoft.com/office/drawing/2014/main" id="{6658A12E-4C09-8B49-5830-CDD148A5697A}"/>
                </a:ext>
              </a:extLst>
            </p:cNvPr>
            <p:cNvSpPr/>
            <p:nvPr/>
          </p:nvSpPr>
          <p:spPr>
            <a:xfrm>
              <a:off x="7109712" y="5671829"/>
              <a:ext cx="642620" cy="642620"/>
            </a:xfrm>
            <a:custGeom>
              <a:avLst/>
              <a:gdLst/>
              <a:ahLst/>
              <a:cxnLst/>
              <a:rect l="l" t="t" r="r" b="b"/>
              <a:pathLst>
                <a:path w="642620" h="642620">
                  <a:moveTo>
                    <a:pt x="0" y="642083"/>
                  </a:moveTo>
                  <a:lnTo>
                    <a:pt x="642082" y="0"/>
                  </a:lnTo>
                </a:path>
              </a:pathLst>
            </a:custGeom>
            <a:ln w="9525">
              <a:solidFill>
                <a:srgbClr val="878787"/>
              </a:solidFill>
            </a:ln>
          </p:spPr>
          <p:txBody>
            <a:bodyPr wrap="square" lIns="0" tIns="0" rIns="0" bIns="0" rtlCol="0"/>
            <a:lstStyle/>
            <a:p>
              <a:endParaRPr/>
            </a:p>
          </p:txBody>
        </p:sp>
        <p:sp>
          <p:nvSpPr>
            <p:cNvPr id="209" name="object 143">
              <a:extLst>
                <a:ext uri="{FF2B5EF4-FFF2-40B4-BE49-F238E27FC236}">
                  <a16:creationId xmlns:a16="http://schemas.microsoft.com/office/drawing/2014/main" id="{586C1BCB-82AA-ADB2-B316-CCC6EB655172}"/>
                </a:ext>
              </a:extLst>
            </p:cNvPr>
            <p:cNvSpPr/>
            <p:nvPr/>
          </p:nvSpPr>
          <p:spPr>
            <a:xfrm>
              <a:off x="6995017" y="5557134"/>
              <a:ext cx="756920" cy="756920"/>
            </a:xfrm>
            <a:custGeom>
              <a:avLst/>
              <a:gdLst/>
              <a:ahLst/>
              <a:cxnLst/>
              <a:rect l="l" t="t" r="r" b="b"/>
              <a:pathLst>
                <a:path w="756920" h="756920">
                  <a:moveTo>
                    <a:pt x="0" y="756778"/>
                  </a:moveTo>
                  <a:lnTo>
                    <a:pt x="756777" y="0"/>
                  </a:lnTo>
                </a:path>
              </a:pathLst>
            </a:custGeom>
            <a:ln w="9525">
              <a:solidFill>
                <a:srgbClr val="878787"/>
              </a:solidFill>
            </a:ln>
          </p:spPr>
          <p:txBody>
            <a:bodyPr wrap="square" lIns="0" tIns="0" rIns="0" bIns="0" rtlCol="0"/>
            <a:lstStyle/>
            <a:p>
              <a:endParaRPr/>
            </a:p>
          </p:txBody>
        </p:sp>
        <p:sp>
          <p:nvSpPr>
            <p:cNvPr id="210" name="object 144">
              <a:extLst>
                <a:ext uri="{FF2B5EF4-FFF2-40B4-BE49-F238E27FC236}">
                  <a16:creationId xmlns:a16="http://schemas.microsoft.com/office/drawing/2014/main" id="{D7C3DFD6-F9FD-ADA4-70E9-E07CA9847E86}"/>
                </a:ext>
              </a:extLst>
            </p:cNvPr>
            <p:cNvSpPr/>
            <p:nvPr/>
          </p:nvSpPr>
          <p:spPr>
            <a:xfrm>
              <a:off x="6880322" y="5442439"/>
              <a:ext cx="871855" cy="871855"/>
            </a:xfrm>
            <a:custGeom>
              <a:avLst/>
              <a:gdLst/>
              <a:ahLst/>
              <a:cxnLst/>
              <a:rect l="l" t="t" r="r" b="b"/>
              <a:pathLst>
                <a:path w="871854" h="871854">
                  <a:moveTo>
                    <a:pt x="0" y="871473"/>
                  </a:moveTo>
                  <a:lnTo>
                    <a:pt x="871472" y="0"/>
                  </a:lnTo>
                </a:path>
              </a:pathLst>
            </a:custGeom>
            <a:ln w="9525">
              <a:solidFill>
                <a:srgbClr val="878787"/>
              </a:solidFill>
            </a:ln>
          </p:spPr>
          <p:txBody>
            <a:bodyPr wrap="square" lIns="0" tIns="0" rIns="0" bIns="0" rtlCol="0"/>
            <a:lstStyle/>
            <a:p>
              <a:endParaRPr/>
            </a:p>
          </p:txBody>
        </p:sp>
        <p:sp>
          <p:nvSpPr>
            <p:cNvPr id="211" name="object 145">
              <a:extLst>
                <a:ext uri="{FF2B5EF4-FFF2-40B4-BE49-F238E27FC236}">
                  <a16:creationId xmlns:a16="http://schemas.microsoft.com/office/drawing/2014/main" id="{EDEBCD8E-F200-29D4-EA46-8814757C4A32}"/>
                </a:ext>
              </a:extLst>
            </p:cNvPr>
            <p:cNvSpPr/>
            <p:nvPr/>
          </p:nvSpPr>
          <p:spPr>
            <a:xfrm>
              <a:off x="6765629" y="5327746"/>
              <a:ext cx="986790" cy="986790"/>
            </a:xfrm>
            <a:custGeom>
              <a:avLst/>
              <a:gdLst/>
              <a:ahLst/>
              <a:cxnLst/>
              <a:rect l="l" t="t" r="r" b="b"/>
              <a:pathLst>
                <a:path w="986790" h="986789">
                  <a:moveTo>
                    <a:pt x="0" y="986165"/>
                  </a:moveTo>
                  <a:lnTo>
                    <a:pt x="986165" y="0"/>
                  </a:lnTo>
                </a:path>
              </a:pathLst>
            </a:custGeom>
            <a:ln w="9525">
              <a:solidFill>
                <a:srgbClr val="878787"/>
              </a:solidFill>
            </a:ln>
          </p:spPr>
          <p:txBody>
            <a:bodyPr wrap="square" lIns="0" tIns="0" rIns="0" bIns="0" rtlCol="0"/>
            <a:lstStyle/>
            <a:p>
              <a:endParaRPr/>
            </a:p>
          </p:txBody>
        </p:sp>
        <p:sp>
          <p:nvSpPr>
            <p:cNvPr id="212" name="object 146">
              <a:extLst>
                <a:ext uri="{FF2B5EF4-FFF2-40B4-BE49-F238E27FC236}">
                  <a16:creationId xmlns:a16="http://schemas.microsoft.com/office/drawing/2014/main" id="{8B2CA157-5845-076E-783C-EDA871DF1C6E}"/>
                </a:ext>
              </a:extLst>
            </p:cNvPr>
            <p:cNvSpPr/>
            <p:nvPr/>
          </p:nvSpPr>
          <p:spPr>
            <a:xfrm>
              <a:off x="6650932" y="5213049"/>
              <a:ext cx="1101090" cy="1101090"/>
            </a:xfrm>
            <a:custGeom>
              <a:avLst/>
              <a:gdLst/>
              <a:ahLst/>
              <a:cxnLst/>
              <a:rect l="l" t="t" r="r" b="b"/>
              <a:pathLst>
                <a:path w="1101090" h="1101089">
                  <a:moveTo>
                    <a:pt x="0" y="1100863"/>
                  </a:moveTo>
                  <a:lnTo>
                    <a:pt x="1100862" y="0"/>
                  </a:lnTo>
                </a:path>
              </a:pathLst>
            </a:custGeom>
            <a:ln w="9525">
              <a:solidFill>
                <a:srgbClr val="878787"/>
              </a:solidFill>
            </a:ln>
          </p:spPr>
          <p:txBody>
            <a:bodyPr wrap="square" lIns="0" tIns="0" rIns="0" bIns="0" rtlCol="0"/>
            <a:lstStyle/>
            <a:p>
              <a:endParaRPr/>
            </a:p>
          </p:txBody>
        </p:sp>
        <p:sp>
          <p:nvSpPr>
            <p:cNvPr id="213" name="object 147">
              <a:extLst>
                <a:ext uri="{FF2B5EF4-FFF2-40B4-BE49-F238E27FC236}">
                  <a16:creationId xmlns:a16="http://schemas.microsoft.com/office/drawing/2014/main" id="{C04E6DDB-8A19-4AA2-551B-DA707DFF963E}"/>
                </a:ext>
              </a:extLst>
            </p:cNvPr>
            <p:cNvSpPr/>
            <p:nvPr/>
          </p:nvSpPr>
          <p:spPr>
            <a:xfrm>
              <a:off x="6536237" y="5098354"/>
              <a:ext cx="1216025" cy="1216025"/>
            </a:xfrm>
            <a:custGeom>
              <a:avLst/>
              <a:gdLst/>
              <a:ahLst/>
              <a:cxnLst/>
              <a:rect l="l" t="t" r="r" b="b"/>
              <a:pathLst>
                <a:path w="1216025" h="1216025">
                  <a:moveTo>
                    <a:pt x="0" y="1215558"/>
                  </a:moveTo>
                  <a:lnTo>
                    <a:pt x="1215557" y="0"/>
                  </a:lnTo>
                </a:path>
              </a:pathLst>
            </a:custGeom>
            <a:ln w="9525">
              <a:solidFill>
                <a:srgbClr val="878787"/>
              </a:solidFill>
            </a:ln>
          </p:spPr>
          <p:txBody>
            <a:bodyPr wrap="square" lIns="0" tIns="0" rIns="0" bIns="0" rtlCol="0"/>
            <a:lstStyle/>
            <a:p>
              <a:endParaRPr/>
            </a:p>
          </p:txBody>
        </p:sp>
        <p:sp>
          <p:nvSpPr>
            <p:cNvPr id="214" name="object 148">
              <a:extLst>
                <a:ext uri="{FF2B5EF4-FFF2-40B4-BE49-F238E27FC236}">
                  <a16:creationId xmlns:a16="http://schemas.microsoft.com/office/drawing/2014/main" id="{EC31F389-6042-EECB-9BB1-99F6020BCCF4}"/>
                </a:ext>
              </a:extLst>
            </p:cNvPr>
            <p:cNvSpPr/>
            <p:nvPr/>
          </p:nvSpPr>
          <p:spPr>
            <a:xfrm>
              <a:off x="6421542" y="4983659"/>
              <a:ext cx="1330325" cy="1330325"/>
            </a:xfrm>
            <a:custGeom>
              <a:avLst/>
              <a:gdLst/>
              <a:ahLst/>
              <a:cxnLst/>
              <a:rect l="l" t="t" r="r" b="b"/>
              <a:pathLst>
                <a:path w="1330325" h="1330325">
                  <a:moveTo>
                    <a:pt x="0" y="1330253"/>
                  </a:moveTo>
                  <a:lnTo>
                    <a:pt x="1330252" y="0"/>
                  </a:lnTo>
                </a:path>
              </a:pathLst>
            </a:custGeom>
            <a:ln w="9525">
              <a:solidFill>
                <a:srgbClr val="878787"/>
              </a:solidFill>
            </a:ln>
          </p:spPr>
          <p:txBody>
            <a:bodyPr wrap="square" lIns="0" tIns="0" rIns="0" bIns="0" rtlCol="0"/>
            <a:lstStyle/>
            <a:p>
              <a:endParaRPr/>
            </a:p>
          </p:txBody>
        </p:sp>
        <p:sp>
          <p:nvSpPr>
            <p:cNvPr id="215" name="object 149">
              <a:extLst>
                <a:ext uri="{FF2B5EF4-FFF2-40B4-BE49-F238E27FC236}">
                  <a16:creationId xmlns:a16="http://schemas.microsoft.com/office/drawing/2014/main" id="{589551F9-78C7-8CB3-6D72-992CDC17BCFF}"/>
                </a:ext>
              </a:extLst>
            </p:cNvPr>
            <p:cNvSpPr/>
            <p:nvPr/>
          </p:nvSpPr>
          <p:spPr>
            <a:xfrm>
              <a:off x="6306847" y="4868964"/>
              <a:ext cx="1445260" cy="1445260"/>
            </a:xfrm>
            <a:custGeom>
              <a:avLst/>
              <a:gdLst/>
              <a:ahLst/>
              <a:cxnLst/>
              <a:rect l="l" t="t" r="r" b="b"/>
              <a:pathLst>
                <a:path w="1445259" h="1445260">
                  <a:moveTo>
                    <a:pt x="0" y="1444947"/>
                  </a:moveTo>
                  <a:lnTo>
                    <a:pt x="1444947" y="0"/>
                  </a:lnTo>
                </a:path>
              </a:pathLst>
            </a:custGeom>
            <a:ln w="9525">
              <a:solidFill>
                <a:srgbClr val="878787"/>
              </a:solidFill>
            </a:ln>
          </p:spPr>
          <p:txBody>
            <a:bodyPr wrap="square" lIns="0" tIns="0" rIns="0" bIns="0" rtlCol="0"/>
            <a:lstStyle/>
            <a:p>
              <a:endParaRPr/>
            </a:p>
          </p:txBody>
        </p:sp>
        <p:sp>
          <p:nvSpPr>
            <p:cNvPr id="216" name="object 150">
              <a:extLst>
                <a:ext uri="{FF2B5EF4-FFF2-40B4-BE49-F238E27FC236}">
                  <a16:creationId xmlns:a16="http://schemas.microsoft.com/office/drawing/2014/main" id="{686C36A5-EF09-9896-9050-1F028822D1F3}"/>
                </a:ext>
              </a:extLst>
            </p:cNvPr>
            <p:cNvSpPr/>
            <p:nvPr/>
          </p:nvSpPr>
          <p:spPr>
            <a:xfrm>
              <a:off x="6192153" y="4754270"/>
              <a:ext cx="1560195" cy="1560195"/>
            </a:xfrm>
            <a:custGeom>
              <a:avLst/>
              <a:gdLst/>
              <a:ahLst/>
              <a:cxnLst/>
              <a:rect l="l" t="t" r="r" b="b"/>
              <a:pathLst>
                <a:path w="1560195" h="1560195">
                  <a:moveTo>
                    <a:pt x="0" y="1559641"/>
                  </a:moveTo>
                  <a:lnTo>
                    <a:pt x="1559641" y="0"/>
                  </a:lnTo>
                </a:path>
              </a:pathLst>
            </a:custGeom>
            <a:ln w="9525">
              <a:solidFill>
                <a:srgbClr val="878787"/>
              </a:solidFill>
            </a:ln>
          </p:spPr>
          <p:txBody>
            <a:bodyPr wrap="square" lIns="0" tIns="0" rIns="0" bIns="0" rtlCol="0"/>
            <a:lstStyle/>
            <a:p>
              <a:endParaRPr/>
            </a:p>
          </p:txBody>
        </p:sp>
        <p:sp>
          <p:nvSpPr>
            <p:cNvPr id="217" name="object 151">
              <a:extLst>
                <a:ext uri="{FF2B5EF4-FFF2-40B4-BE49-F238E27FC236}">
                  <a16:creationId xmlns:a16="http://schemas.microsoft.com/office/drawing/2014/main" id="{24AFAF2F-6212-B5B0-DED7-CF3DB0B25DEE}"/>
                </a:ext>
              </a:extLst>
            </p:cNvPr>
            <p:cNvSpPr/>
            <p:nvPr/>
          </p:nvSpPr>
          <p:spPr>
            <a:xfrm>
              <a:off x="6077460" y="4639577"/>
              <a:ext cx="1674495" cy="1674495"/>
            </a:xfrm>
            <a:custGeom>
              <a:avLst/>
              <a:gdLst/>
              <a:ahLst/>
              <a:cxnLst/>
              <a:rect l="l" t="t" r="r" b="b"/>
              <a:pathLst>
                <a:path w="1674495" h="1674495">
                  <a:moveTo>
                    <a:pt x="0" y="1674335"/>
                  </a:moveTo>
                  <a:lnTo>
                    <a:pt x="1674335" y="0"/>
                  </a:lnTo>
                </a:path>
              </a:pathLst>
            </a:custGeom>
            <a:ln w="9525">
              <a:solidFill>
                <a:srgbClr val="878787"/>
              </a:solidFill>
            </a:ln>
          </p:spPr>
          <p:txBody>
            <a:bodyPr wrap="square" lIns="0" tIns="0" rIns="0" bIns="0" rtlCol="0"/>
            <a:lstStyle/>
            <a:p>
              <a:endParaRPr/>
            </a:p>
          </p:txBody>
        </p:sp>
        <p:sp>
          <p:nvSpPr>
            <p:cNvPr id="218" name="object 152">
              <a:extLst>
                <a:ext uri="{FF2B5EF4-FFF2-40B4-BE49-F238E27FC236}">
                  <a16:creationId xmlns:a16="http://schemas.microsoft.com/office/drawing/2014/main" id="{A6D2D5EB-1717-3FD5-9272-256AADD1245C}"/>
                </a:ext>
              </a:extLst>
            </p:cNvPr>
            <p:cNvSpPr/>
            <p:nvPr/>
          </p:nvSpPr>
          <p:spPr>
            <a:xfrm>
              <a:off x="5962764" y="4524880"/>
              <a:ext cx="1789430" cy="1789430"/>
            </a:xfrm>
            <a:custGeom>
              <a:avLst/>
              <a:gdLst/>
              <a:ahLst/>
              <a:cxnLst/>
              <a:rect l="l" t="t" r="r" b="b"/>
              <a:pathLst>
                <a:path w="1789429" h="1789429">
                  <a:moveTo>
                    <a:pt x="0" y="1789031"/>
                  </a:moveTo>
                  <a:lnTo>
                    <a:pt x="1789031" y="0"/>
                  </a:lnTo>
                </a:path>
              </a:pathLst>
            </a:custGeom>
            <a:ln w="9525">
              <a:solidFill>
                <a:srgbClr val="878787"/>
              </a:solidFill>
            </a:ln>
          </p:spPr>
          <p:txBody>
            <a:bodyPr wrap="square" lIns="0" tIns="0" rIns="0" bIns="0" rtlCol="0"/>
            <a:lstStyle/>
            <a:p>
              <a:endParaRPr/>
            </a:p>
          </p:txBody>
        </p:sp>
        <p:sp>
          <p:nvSpPr>
            <p:cNvPr id="219" name="object 153">
              <a:extLst>
                <a:ext uri="{FF2B5EF4-FFF2-40B4-BE49-F238E27FC236}">
                  <a16:creationId xmlns:a16="http://schemas.microsoft.com/office/drawing/2014/main" id="{5B059965-1DA6-9AC5-58F0-BE46F65DD42D}"/>
                </a:ext>
              </a:extLst>
            </p:cNvPr>
            <p:cNvSpPr/>
            <p:nvPr/>
          </p:nvSpPr>
          <p:spPr>
            <a:xfrm>
              <a:off x="5848069" y="4410185"/>
              <a:ext cx="1903730" cy="1903730"/>
            </a:xfrm>
            <a:custGeom>
              <a:avLst/>
              <a:gdLst/>
              <a:ahLst/>
              <a:cxnLst/>
              <a:rect l="l" t="t" r="r" b="b"/>
              <a:pathLst>
                <a:path w="1903729" h="1903729">
                  <a:moveTo>
                    <a:pt x="0" y="1903726"/>
                  </a:moveTo>
                  <a:lnTo>
                    <a:pt x="1903726" y="0"/>
                  </a:lnTo>
                </a:path>
              </a:pathLst>
            </a:custGeom>
            <a:ln w="9525">
              <a:solidFill>
                <a:srgbClr val="878787"/>
              </a:solidFill>
            </a:ln>
          </p:spPr>
          <p:txBody>
            <a:bodyPr wrap="square" lIns="0" tIns="0" rIns="0" bIns="0" rtlCol="0"/>
            <a:lstStyle/>
            <a:p>
              <a:endParaRPr/>
            </a:p>
          </p:txBody>
        </p:sp>
        <p:sp>
          <p:nvSpPr>
            <p:cNvPr id="220" name="object 154">
              <a:extLst>
                <a:ext uri="{FF2B5EF4-FFF2-40B4-BE49-F238E27FC236}">
                  <a16:creationId xmlns:a16="http://schemas.microsoft.com/office/drawing/2014/main" id="{9872541E-20D6-5EFD-4D1A-AB39F2BE6B4D}"/>
                </a:ext>
              </a:extLst>
            </p:cNvPr>
            <p:cNvSpPr/>
            <p:nvPr/>
          </p:nvSpPr>
          <p:spPr>
            <a:xfrm>
              <a:off x="5733374" y="4295490"/>
              <a:ext cx="2018664" cy="2018664"/>
            </a:xfrm>
            <a:custGeom>
              <a:avLst/>
              <a:gdLst/>
              <a:ahLst/>
              <a:cxnLst/>
              <a:rect l="l" t="t" r="r" b="b"/>
              <a:pathLst>
                <a:path w="2018665" h="2018664">
                  <a:moveTo>
                    <a:pt x="0" y="2018421"/>
                  </a:moveTo>
                  <a:lnTo>
                    <a:pt x="2018421" y="0"/>
                  </a:lnTo>
                </a:path>
              </a:pathLst>
            </a:custGeom>
            <a:ln w="9525">
              <a:solidFill>
                <a:srgbClr val="878787"/>
              </a:solidFill>
            </a:ln>
          </p:spPr>
          <p:txBody>
            <a:bodyPr wrap="square" lIns="0" tIns="0" rIns="0" bIns="0" rtlCol="0"/>
            <a:lstStyle/>
            <a:p>
              <a:endParaRPr/>
            </a:p>
          </p:txBody>
        </p:sp>
        <p:sp>
          <p:nvSpPr>
            <p:cNvPr id="221" name="object 155">
              <a:extLst>
                <a:ext uri="{FF2B5EF4-FFF2-40B4-BE49-F238E27FC236}">
                  <a16:creationId xmlns:a16="http://schemas.microsoft.com/office/drawing/2014/main" id="{0AEC1FAB-78F4-742B-6F4B-743448DAD0AE}"/>
                </a:ext>
              </a:extLst>
            </p:cNvPr>
            <p:cNvSpPr/>
            <p:nvPr/>
          </p:nvSpPr>
          <p:spPr>
            <a:xfrm>
              <a:off x="5618679" y="4180795"/>
              <a:ext cx="2133600" cy="2133600"/>
            </a:xfrm>
            <a:custGeom>
              <a:avLst/>
              <a:gdLst/>
              <a:ahLst/>
              <a:cxnLst/>
              <a:rect l="l" t="t" r="r" b="b"/>
              <a:pathLst>
                <a:path w="2133600" h="2133600">
                  <a:moveTo>
                    <a:pt x="0" y="2133116"/>
                  </a:moveTo>
                  <a:lnTo>
                    <a:pt x="2133116" y="0"/>
                  </a:lnTo>
                </a:path>
              </a:pathLst>
            </a:custGeom>
            <a:ln w="9525">
              <a:solidFill>
                <a:srgbClr val="878787"/>
              </a:solidFill>
            </a:ln>
          </p:spPr>
          <p:txBody>
            <a:bodyPr wrap="square" lIns="0" tIns="0" rIns="0" bIns="0" rtlCol="0"/>
            <a:lstStyle/>
            <a:p>
              <a:endParaRPr/>
            </a:p>
          </p:txBody>
        </p:sp>
        <p:sp>
          <p:nvSpPr>
            <p:cNvPr id="222" name="object 156">
              <a:extLst>
                <a:ext uri="{FF2B5EF4-FFF2-40B4-BE49-F238E27FC236}">
                  <a16:creationId xmlns:a16="http://schemas.microsoft.com/office/drawing/2014/main" id="{FAC87F54-0A52-B016-F17D-9F31CC88DC2C}"/>
                </a:ext>
              </a:extLst>
            </p:cNvPr>
            <p:cNvSpPr/>
            <p:nvPr/>
          </p:nvSpPr>
          <p:spPr>
            <a:xfrm>
              <a:off x="5503984" y="4066100"/>
              <a:ext cx="2247900" cy="2247900"/>
            </a:xfrm>
            <a:custGeom>
              <a:avLst/>
              <a:gdLst/>
              <a:ahLst/>
              <a:cxnLst/>
              <a:rect l="l" t="t" r="r" b="b"/>
              <a:pathLst>
                <a:path w="2247900" h="2247900">
                  <a:moveTo>
                    <a:pt x="0" y="2247811"/>
                  </a:moveTo>
                  <a:lnTo>
                    <a:pt x="2247811" y="0"/>
                  </a:lnTo>
                </a:path>
              </a:pathLst>
            </a:custGeom>
            <a:ln w="9525">
              <a:solidFill>
                <a:srgbClr val="878787"/>
              </a:solidFill>
            </a:ln>
          </p:spPr>
          <p:txBody>
            <a:bodyPr wrap="square" lIns="0" tIns="0" rIns="0" bIns="0" rtlCol="0"/>
            <a:lstStyle/>
            <a:p>
              <a:endParaRPr/>
            </a:p>
          </p:txBody>
        </p:sp>
        <p:sp>
          <p:nvSpPr>
            <p:cNvPr id="223" name="object 157">
              <a:extLst>
                <a:ext uri="{FF2B5EF4-FFF2-40B4-BE49-F238E27FC236}">
                  <a16:creationId xmlns:a16="http://schemas.microsoft.com/office/drawing/2014/main" id="{91670212-FAC7-35D1-1B2A-9EA03A697621}"/>
                </a:ext>
              </a:extLst>
            </p:cNvPr>
            <p:cNvSpPr/>
            <p:nvPr/>
          </p:nvSpPr>
          <p:spPr>
            <a:xfrm>
              <a:off x="5389291" y="3951408"/>
              <a:ext cx="2362835" cy="2362835"/>
            </a:xfrm>
            <a:custGeom>
              <a:avLst/>
              <a:gdLst/>
              <a:ahLst/>
              <a:cxnLst/>
              <a:rect l="l" t="t" r="r" b="b"/>
              <a:pathLst>
                <a:path w="2362834" h="2362835">
                  <a:moveTo>
                    <a:pt x="0" y="2362503"/>
                  </a:moveTo>
                  <a:lnTo>
                    <a:pt x="2362503" y="0"/>
                  </a:lnTo>
                </a:path>
              </a:pathLst>
            </a:custGeom>
            <a:ln w="9525">
              <a:solidFill>
                <a:srgbClr val="878787"/>
              </a:solidFill>
            </a:ln>
          </p:spPr>
          <p:txBody>
            <a:bodyPr wrap="square" lIns="0" tIns="0" rIns="0" bIns="0" rtlCol="0"/>
            <a:lstStyle/>
            <a:p>
              <a:endParaRPr/>
            </a:p>
          </p:txBody>
        </p:sp>
        <p:sp>
          <p:nvSpPr>
            <p:cNvPr id="224" name="object 158">
              <a:extLst>
                <a:ext uri="{FF2B5EF4-FFF2-40B4-BE49-F238E27FC236}">
                  <a16:creationId xmlns:a16="http://schemas.microsoft.com/office/drawing/2014/main" id="{7898668E-5E3F-0CD0-A4FA-A5C580F17A3B}"/>
                </a:ext>
              </a:extLst>
            </p:cNvPr>
            <p:cNvSpPr/>
            <p:nvPr/>
          </p:nvSpPr>
          <p:spPr>
            <a:xfrm>
              <a:off x="5274594" y="3836710"/>
              <a:ext cx="2477770" cy="2477770"/>
            </a:xfrm>
            <a:custGeom>
              <a:avLst/>
              <a:gdLst/>
              <a:ahLst/>
              <a:cxnLst/>
              <a:rect l="l" t="t" r="r" b="b"/>
              <a:pathLst>
                <a:path w="2477770" h="2477770">
                  <a:moveTo>
                    <a:pt x="0" y="2477201"/>
                  </a:moveTo>
                  <a:lnTo>
                    <a:pt x="2477200" y="0"/>
                  </a:lnTo>
                </a:path>
              </a:pathLst>
            </a:custGeom>
            <a:ln w="9525">
              <a:solidFill>
                <a:srgbClr val="878787"/>
              </a:solidFill>
            </a:ln>
          </p:spPr>
          <p:txBody>
            <a:bodyPr wrap="square" lIns="0" tIns="0" rIns="0" bIns="0" rtlCol="0"/>
            <a:lstStyle/>
            <a:p>
              <a:endParaRPr/>
            </a:p>
          </p:txBody>
        </p:sp>
        <p:sp>
          <p:nvSpPr>
            <p:cNvPr id="225" name="object 159">
              <a:extLst>
                <a:ext uri="{FF2B5EF4-FFF2-40B4-BE49-F238E27FC236}">
                  <a16:creationId xmlns:a16="http://schemas.microsoft.com/office/drawing/2014/main" id="{5CAAE3D2-0166-03E9-3014-CC9441FF1136}"/>
                </a:ext>
              </a:extLst>
            </p:cNvPr>
            <p:cNvSpPr/>
            <p:nvPr/>
          </p:nvSpPr>
          <p:spPr>
            <a:xfrm>
              <a:off x="5159899" y="3722015"/>
              <a:ext cx="2592070" cy="2592070"/>
            </a:xfrm>
            <a:custGeom>
              <a:avLst/>
              <a:gdLst/>
              <a:ahLst/>
              <a:cxnLst/>
              <a:rect l="l" t="t" r="r" b="b"/>
              <a:pathLst>
                <a:path w="2592070" h="2592070">
                  <a:moveTo>
                    <a:pt x="0" y="2591896"/>
                  </a:moveTo>
                  <a:lnTo>
                    <a:pt x="2591895" y="0"/>
                  </a:lnTo>
                </a:path>
              </a:pathLst>
            </a:custGeom>
            <a:ln w="9525">
              <a:solidFill>
                <a:srgbClr val="878787"/>
              </a:solidFill>
            </a:ln>
          </p:spPr>
          <p:txBody>
            <a:bodyPr wrap="square" lIns="0" tIns="0" rIns="0" bIns="0" rtlCol="0"/>
            <a:lstStyle/>
            <a:p>
              <a:endParaRPr/>
            </a:p>
          </p:txBody>
        </p:sp>
        <p:sp>
          <p:nvSpPr>
            <p:cNvPr id="226" name="object 160">
              <a:extLst>
                <a:ext uri="{FF2B5EF4-FFF2-40B4-BE49-F238E27FC236}">
                  <a16:creationId xmlns:a16="http://schemas.microsoft.com/office/drawing/2014/main" id="{04870292-9450-6996-5FA3-0E8D58173BD2}"/>
                </a:ext>
              </a:extLst>
            </p:cNvPr>
            <p:cNvSpPr/>
            <p:nvPr/>
          </p:nvSpPr>
          <p:spPr>
            <a:xfrm>
              <a:off x="5045204" y="3607320"/>
              <a:ext cx="2707005" cy="2707005"/>
            </a:xfrm>
            <a:custGeom>
              <a:avLst/>
              <a:gdLst/>
              <a:ahLst/>
              <a:cxnLst/>
              <a:rect l="l" t="t" r="r" b="b"/>
              <a:pathLst>
                <a:path w="2707004" h="2707004">
                  <a:moveTo>
                    <a:pt x="0" y="2706591"/>
                  </a:moveTo>
                  <a:lnTo>
                    <a:pt x="2706590" y="0"/>
                  </a:lnTo>
                </a:path>
              </a:pathLst>
            </a:custGeom>
            <a:ln w="9525">
              <a:solidFill>
                <a:srgbClr val="878787"/>
              </a:solidFill>
            </a:ln>
          </p:spPr>
          <p:txBody>
            <a:bodyPr wrap="square" lIns="0" tIns="0" rIns="0" bIns="0" rtlCol="0"/>
            <a:lstStyle/>
            <a:p>
              <a:endParaRPr/>
            </a:p>
          </p:txBody>
        </p:sp>
        <p:sp>
          <p:nvSpPr>
            <p:cNvPr id="227" name="object 161">
              <a:extLst>
                <a:ext uri="{FF2B5EF4-FFF2-40B4-BE49-F238E27FC236}">
                  <a16:creationId xmlns:a16="http://schemas.microsoft.com/office/drawing/2014/main" id="{74F169D3-2F92-C216-E784-41D44A498EEA}"/>
                </a:ext>
              </a:extLst>
            </p:cNvPr>
            <p:cNvSpPr/>
            <p:nvPr/>
          </p:nvSpPr>
          <p:spPr>
            <a:xfrm>
              <a:off x="4930510" y="3492626"/>
              <a:ext cx="2821305" cy="2821305"/>
            </a:xfrm>
            <a:custGeom>
              <a:avLst/>
              <a:gdLst/>
              <a:ahLst/>
              <a:cxnLst/>
              <a:rect l="l" t="t" r="r" b="b"/>
              <a:pathLst>
                <a:path w="2821304" h="2821304">
                  <a:moveTo>
                    <a:pt x="0" y="2821285"/>
                  </a:moveTo>
                  <a:lnTo>
                    <a:pt x="2821284" y="0"/>
                  </a:lnTo>
                </a:path>
              </a:pathLst>
            </a:custGeom>
            <a:ln w="9525">
              <a:solidFill>
                <a:srgbClr val="878787"/>
              </a:solidFill>
            </a:ln>
          </p:spPr>
          <p:txBody>
            <a:bodyPr wrap="square" lIns="0" tIns="0" rIns="0" bIns="0" rtlCol="0"/>
            <a:lstStyle/>
            <a:p>
              <a:endParaRPr/>
            </a:p>
          </p:txBody>
        </p:sp>
        <p:sp>
          <p:nvSpPr>
            <p:cNvPr id="228" name="object 162">
              <a:extLst>
                <a:ext uri="{FF2B5EF4-FFF2-40B4-BE49-F238E27FC236}">
                  <a16:creationId xmlns:a16="http://schemas.microsoft.com/office/drawing/2014/main" id="{293E1945-1ECD-9041-FAE3-21AB07AECC76}"/>
                </a:ext>
              </a:extLst>
            </p:cNvPr>
            <p:cNvSpPr/>
            <p:nvPr/>
          </p:nvSpPr>
          <p:spPr>
            <a:xfrm>
              <a:off x="4815815" y="3377931"/>
              <a:ext cx="2936240" cy="2936240"/>
            </a:xfrm>
            <a:custGeom>
              <a:avLst/>
              <a:gdLst/>
              <a:ahLst/>
              <a:cxnLst/>
              <a:rect l="l" t="t" r="r" b="b"/>
              <a:pathLst>
                <a:path w="2936240" h="2936240">
                  <a:moveTo>
                    <a:pt x="0" y="2935980"/>
                  </a:moveTo>
                  <a:lnTo>
                    <a:pt x="2935979" y="0"/>
                  </a:lnTo>
                </a:path>
              </a:pathLst>
            </a:custGeom>
            <a:ln w="9525">
              <a:solidFill>
                <a:srgbClr val="878787"/>
              </a:solidFill>
            </a:ln>
          </p:spPr>
          <p:txBody>
            <a:bodyPr wrap="square" lIns="0" tIns="0" rIns="0" bIns="0" rtlCol="0"/>
            <a:lstStyle/>
            <a:p>
              <a:endParaRPr/>
            </a:p>
          </p:txBody>
        </p:sp>
        <p:sp>
          <p:nvSpPr>
            <p:cNvPr id="229" name="object 163">
              <a:extLst>
                <a:ext uri="{FF2B5EF4-FFF2-40B4-BE49-F238E27FC236}">
                  <a16:creationId xmlns:a16="http://schemas.microsoft.com/office/drawing/2014/main" id="{8ECD5A75-DDAA-2DDB-98D0-2F6688A1D032}"/>
                </a:ext>
              </a:extLst>
            </p:cNvPr>
            <p:cNvSpPr/>
            <p:nvPr/>
          </p:nvSpPr>
          <p:spPr>
            <a:xfrm>
              <a:off x="4701120" y="3263236"/>
              <a:ext cx="3051175" cy="3051175"/>
            </a:xfrm>
            <a:custGeom>
              <a:avLst/>
              <a:gdLst/>
              <a:ahLst/>
              <a:cxnLst/>
              <a:rect l="l" t="t" r="r" b="b"/>
              <a:pathLst>
                <a:path w="3051175" h="3051175">
                  <a:moveTo>
                    <a:pt x="0" y="3050675"/>
                  </a:moveTo>
                  <a:lnTo>
                    <a:pt x="3050674" y="0"/>
                  </a:lnTo>
                </a:path>
              </a:pathLst>
            </a:custGeom>
            <a:ln w="9525">
              <a:solidFill>
                <a:srgbClr val="878787"/>
              </a:solidFill>
            </a:ln>
          </p:spPr>
          <p:txBody>
            <a:bodyPr wrap="square" lIns="0" tIns="0" rIns="0" bIns="0" rtlCol="0"/>
            <a:lstStyle/>
            <a:p>
              <a:endParaRPr/>
            </a:p>
          </p:txBody>
        </p:sp>
        <p:sp>
          <p:nvSpPr>
            <p:cNvPr id="230" name="object 164">
              <a:extLst>
                <a:ext uri="{FF2B5EF4-FFF2-40B4-BE49-F238E27FC236}">
                  <a16:creationId xmlns:a16="http://schemas.microsoft.com/office/drawing/2014/main" id="{20821BD2-300D-895B-4010-8B5F564D81F6}"/>
                </a:ext>
              </a:extLst>
            </p:cNvPr>
            <p:cNvSpPr/>
            <p:nvPr/>
          </p:nvSpPr>
          <p:spPr>
            <a:xfrm>
              <a:off x="4586427" y="3148545"/>
              <a:ext cx="3165475" cy="3165475"/>
            </a:xfrm>
            <a:custGeom>
              <a:avLst/>
              <a:gdLst/>
              <a:ahLst/>
              <a:cxnLst/>
              <a:rect l="l" t="t" r="r" b="b"/>
              <a:pathLst>
                <a:path w="3165475" h="3165475">
                  <a:moveTo>
                    <a:pt x="0" y="3165367"/>
                  </a:moveTo>
                  <a:lnTo>
                    <a:pt x="3165367" y="0"/>
                  </a:lnTo>
                </a:path>
              </a:pathLst>
            </a:custGeom>
            <a:ln w="9525">
              <a:solidFill>
                <a:srgbClr val="878787"/>
              </a:solidFill>
            </a:ln>
          </p:spPr>
          <p:txBody>
            <a:bodyPr wrap="square" lIns="0" tIns="0" rIns="0" bIns="0" rtlCol="0"/>
            <a:lstStyle/>
            <a:p>
              <a:endParaRPr/>
            </a:p>
          </p:txBody>
        </p:sp>
        <p:sp>
          <p:nvSpPr>
            <p:cNvPr id="231" name="object 165">
              <a:extLst>
                <a:ext uri="{FF2B5EF4-FFF2-40B4-BE49-F238E27FC236}">
                  <a16:creationId xmlns:a16="http://schemas.microsoft.com/office/drawing/2014/main" id="{669F9CA3-3E69-BBEC-807A-4ADEB9D18881}"/>
                </a:ext>
              </a:extLst>
            </p:cNvPr>
            <p:cNvSpPr/>
            <p:nvPr/>
          </p:nvSpPr>
          <p:spPr>
            <a:xfrm>
              <a:off x="4471731" y="3033846"/>
              <a:ext cx="3280410" cy="3280410"/>
            </a:xfrm>
            <a:custGeom>
              <a:avLst/>
              <a:gdLst/>
              <a:ahLst/>
              <a:cxnLst/>
              <a:rect l="l" t="t" r="r" b="b"/>
              <a:pathLst>
                <a:path w="3280409" h="3280410">
                  <a:moveTo>
                    <a:pt x="0" y="3280065"/>
                  </a:moveTo>
                  <a:lnTo>
                    <a:pt x="3280064" y="0"/>
                  </a:lnTo>
                </a:path>
              </a:pathLst>
            </a:custGeom>
            <a:ln w="9525">
              <a:solidFill>
                <a:srgbClr val="878787"/>
              </a:solidFill>
            </a:ln>
          </p:spPr>
          <p:txBody>
            <a:bodyPr wrap="square" lIns="0" tIns="0" rIns="0" bIns="0" rtlCol="0"/>
            <a:lstStyle/>
            <a:p>
              <a:endParaRPr/>
            </a:p>
          </p:txBody>
        </p:sp>
        <p:sp>
          <p:nvSpPr>
            <p:cNvPr id="232" name="object 166">
              <a:extLst>
                <a:ext uri="{FF2B5EF4-FFF2-40B4-BE49-F238E27FC236}">
                  <a16:creationId xmlns:a16="http://schemas.microsoft.com/office/drawing/2014/main" id="{F888604B-1900-9582-73A5-51775B49463F}"/>
                </a:ext>
              </a:extLst>
            </p:cNvPr>
            <p:cNvSpPr/>
            <p:nvPr/>
          </p:nvSpPr>
          <p:spPr>
            <a:xfrm>
              <a:off x="4357036" y="2919151"/>
              <a:ext cx="3395345" cy="3395345"/>
            </a:xfrm>
            <a:custGeom>
              <a:avLst/>
              <a:gdLst/>
              <a:ahLst/>
              <a:cxnLst/>
              <a:rect l="l" t="t" r="r" b="b"/>
              <a:pathLst>
                <a:path w="3395345" h="3395345">
                  <a:moveTo>
                    <a:pt x="0" y="3394760"/>
                  </a:moveTo>
                  <a:lnTo>
                    <a:pt x="3394759" y="0"/>
                  </a:lnTo>
                </a:path>
              </a:pathLst>
            </a:custGeom>
            <a:ln w="9525">
              <a:solidFill>
                <a:srgbClr val="878787"/>
              </a:solidFill>
            </a:ln>
          </p:spPr>
          <p:txBody>
            <a:bodyPr wrap="square" lIns="0" tIns="0" rIns="0" bIns="0" rtlCol="0"/>
            <a:lstStyle/>
            <a:p>
              <a:endParaRPr/>
            </a:p>
          </p:txBody>
        </p:sp>
        <p:sp>
          <p:nvSpPr>
            <p:cNvPr id="233" name="object 167">
              <a:extLst>
                <a:ext uri="{FF2B5EF4-FFF2-40B4-BE49-F238E27FC236}">
                  <a16:creationId xmlns:a16="http://schemas.microsoft.com/office/drawing/2014/main" id="{2CF51068-8895-EC73-ECCD-D3A572386BE0}"/>
                </a:ext>
              </a:extLst>
            </p:cNvPr>
            <p:cNvSpPr/>
            <p:nvPr/>
          </p:nvSpPr>
          <p:spPr>
            <a:xfrm>
              <a:off x="4242341" y="2804457"/>
              <a:ext cx="3509645" cy="3509645"/>
            </a:xfrm>
            <a:custGeom>
              <a:avLst/>
              <a:gdLst/>
              <a:ahLst/>
              <a:cxnLst/>
              <a:rect l="l" t="t" r="r" b="b"/>
              <a:pathLst>
                <a:path w="3509645" h="3509645">
                  <a:moveTo>
                    <a:pt x="0" y="3509455"/>
                  </a:moveTo>
                  <a:lnTo>
                    <a:pt x="3509454" y="0"/>
                  </a:lnTo>
                </a:path>
              </a:pathLst>
            </a:custGeom>
            <a:ln w="9525">
              <a:solidFill>
                <a:srgbClr val="878787"/>
              </a:solidFill>
            </a:ln>
          </p:spPr>
          <p:txBody>
            <a:bodyPr wrap="square" lIns="0" tIns="0" rIns="0" bIns="0" rtlCol="0"/>
            <a:lstStyle/>
            <a:p>
              <a:endParaRPr/>
            </a:p>
          </p:txBody>
        </p:sp>
        <p:sp>
          <p:nvSpPr>
            <p:cNvPr id="234" name="object 168">
              <a:extLst>
                <a:ext uri="{FF2B5EF4-FFF2-40B4-BE49-F238E27FC236}">
                  <a16:creationId xmlns:a16="http://schemas.microsoft.com/office/drawing/2014/main" id="{BC97C9C4-A92C-7EAD-49B1-95A4A61F8CA2}"/>
                </a:ext>
              </a:extLst>
            </p:cNvPr>
            <p:cNvSpPr/>
            <p:nvPr/>
          </p:nvSpPr>
          <p:spPr>
            <a:xfrm>
              <a:off x="4127646" y="2689762"/>
              <a:ext cx="3624579" cy="3624579"/>
            </a:xfrm>
            <a:custGeom>
              <a:avLst/>
              <a:gdLst/>
              <a:ahLst/>
              <a:cxnLst/>
              <a:rect l="l" t="t" r="r" b="b"/>
              <a:pathLst>
                <a:path w="3624579" h="3624579">
                  <a:moveTo>
                    <a:pt x="0" y="3624150"/>
                  </a:moveTo>
                  <a:lnTo>
                    <a:pt x="3624149" y="0"/>
                  </a:lnTo>
                </a:path>
              </a:pathLst>
            </a:custGeom>
            <a:ln w="9525">
              <a:solidFill>
                <a:srgbClr val="878787"/>
              </a:solidFill>
            </a:ln>
          </p:spPr>
          <p:txBody>
            <a:bodyPr wrap="square" lIns="0" tIns="0" rIns="0" bIns="0" rtlCol="0"/>
            <a:lstStyle/>
            <a:p>
              <a:endParaRPr/>
            </a:p>
          </p:txBody>
        </p:sp>
        <p:sp>
          <p:nvSpPr>
            <p:cNvPr id="235" name="object 169">
              <a:extLst>
                <a:ext uri="{FF2B5EF4-FFF2-40B4-BE49-F238E27FC236}">
                  <a16:creationId xmlns:a16="http://schemas.microsoft.com/office/drawing/2014/main" id="{E7EDABEF-4EF2-2F51-621B-41709DEC66AA}"/>
                </a:ext>
              </a:extLst>
            </p:cNvPr>
            <p:cNvSpPr/>
            <p:nvPr/>
          </p:nvSpPr>
          <p:spPr>
            <a:xfrm>
              <a:off x="4012951" y="2575066"/>
              <a:ext cx="3738879" cy="3738879"/>
            </a:xfrm>
            <a:custGeom>
              <a:avLst/>
              <a:gdLst/>
              <a:ahLst/>
              <a:cxnLst/>
              <a:rect l="l" t="t" r="r" b="b"/>
              <a:pathLst>
                <a:path w="3738879" h="3738879">
                  <a:moveTo>
                    <a:pt x="0" y="3738845"/>
                  </a:moveTo>
                  <a:lnTo>
                    <a:pt x="3738844" y="0"/>
                  </a:lnTo>
                </a:path>
              </a:pathLst>
            </a:custGeom>
            <a:ln w="9525">
              <a:solidFill>
                <a:srgbClr val="878787"/>
              </a:solidFill>
            </a:ln>
          </p:spPr>
          <p:txBody>
            <a:bodyPr wrap="square" lIns="0" tIns="0" rIns="0" bIns="0" rtlCol="0"/>
            <a:lstStyle/>
            <a:p>
              <a:endParaRPr/>
            </a:p>
          </p:txBody>
        </p:sp>
        <p:sp>
          <p:nvSpPr>
            <p:cNvPr id="236" name="object 170">
              <a:extLst>
                <a:ext uri="{FF2B5EF4-FFF2-40B4-BE49-F238E27FC236}">
                  <a16:creationId xmlns:a16="http://schemas.microsoft.com/office/drawing/2014/main" id="{C56693AD-9D8F-E871-6633-12A90564B54A}"/>
                </a:ext>
              </a:extLst>
            </p:cNvPr>
            <p:cNvSpPr/>
            <p:nvPr/>
          </p:nvSpPr>
          <p:spPr>
            <a:xfrm>
              <a:off x="3898258" y="2460375"/>
              <a:ext cx="3853815" cy="3853815"/>
            </a:xfrm>
            <a:custGeom>
              <a:avLst/>
              <a:gdLst/>
              <a:ahLst/>
              <a:cxnLst/>
              <a:rect l="l" t="t" r="r" b="b"/>
              <a:pathLst>
                <a:path w="3853815" h="3853815">
                  <a:moveTo>
                    <a:pt x="0" y="3853537"/>
                  </a:moveTo>
                  <a:lnTo>
                    <a:pt x="3853537" y="0"/>
                  </a:lnTo>
                </a:path>
              </a:pathLst>
            </a:custGeom>
            <a:ln w="9525">
              <a:solidFill>
                <a:srgbClr val="878787"/>
              </a:solidFill>
            </a:ln>
          </p:spPr>
          <p:txBody>
            <a:bodyPr wrap="square" lIns="0" tIns="0" rIns="0" bIns="0" rtlCol="0"/>
            <a:lstStyle/>
            <a:p>
              <a:endParaRPr/>
            </a:p>
          </p:txBody>
        </p:sp>
        <p:sp>
          <p:nvSpPr>
            <p:cNvPr id="237" name="object 171">
              <a:extLst>
                <a:ext uri="{FF2B5EF4-FFF2-40B4-BE49-F238E27FC236}">
                  <a16:creationId xmlns:a16="http://schemas.microsoft.com/office/drawing/2014/main" id="{683409B5-84A6-0252-A8BE-F927992FDF7D}"/>
                </a:ext>
              </a:extLst>
            </p:cNvPr>
            <p:cNvSpPr/>
            <p:nvPr/>
          </p:nvSpPr>
          <p:spPr>
            <a:xfrm>
              <a:off x="378356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38" name="object 172">
              <a:extLst>
                <a:ext uri="{FF2B5EF4-FFF2-40B4-BE49-F238E27FC236}">
                  <a16:creationId xmlns:a16="http://schemas.microsoft.com/office/drawing/2014/main" id="{AE935912-0832-2927-9CE7-4DB39B70785C}"/>
                </a:ext>
              </a:extLst>
            </p:cNvPr>
            <p:cNvSpPr/>
            <p:nvPr/>
          </p:nvSpPr>
          <p:spPr>
            <a:xfrm>
              <a:off x="3668866"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39" name="object 173">
              <a:extLst>
                <a:ext uri="{FF2B5EF4-FFF2-40B4-BE49-F238E27FC236}">
                  <a16:creationId xmlns:a16="http://schemas.microsoft.com/office/drawing/2014/main" id="{75E5AA46-ED57-758C-4EB7-8CB0C1AF7376}"/>
                </a:ext>
              </a:extLst>
            </p:cNvPr>
            <p:cNvSpPr/>
            <p:nvPr/>
          </p:nvSpPr>
          <p:spPr>
            <a:xfrm>
              <a:off x="355417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40" name="object 174">
              <a:extLst>
                <a:ext uri="{FF2B5EF4-FFF2-40B4-BE49-F238E27FC236}">
                  <a16:creationId xmlns:a16="http://schemas.microsoft.com/office/drawing/2014/main" id="{02C70022-EE6F-A193-2A4D-F5276EAE58B1}"/>
                </a:ext>
              </a:extLst>
            </p:cNvPr>
            <p:cNvSpPr/>
            <p:nvPr/>
          </p:nvSpPr>
          <p:spPr>
            <a:xfrm>
              <a:off x="3439477"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41" name="object 175">
              <a:extLst>
                <a:ext uri="{FF2B5EF4-FFF2-40B4-BE49-F238E27FC236}">
                  <a16:creationId xmlns:a16="http://schemas.microsoft.com/office/drawing/2014/main" id="{3A1E6B06-F6C6-4902-54F1-565546A5C8C2}"/>
                </a:ext>
              </a:extLst>
            </p:cNvPr>
            <p:cNvSpPr/>
            <p:nvPr/>
          </p:nvSpPr>
          <p:spPr>
            <a:xfrm>
              <a:off x="3324782"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242" name="object 176">
              <a:extLst>
                <a:ext uri="{FF2B5EF4-FFF2-40B4-BE49-F238E27FC236}">
                  <a16:creationId xmlns:a16="http://schemas.microsoft.com/office/drawing/2014/main" id="{22C0E6CC-EB9E-A91E-334C-6AC97F908EE4}"/>
                </a:ext>
              </a:extLst>
            </p:cNvPr>
            <p:cNvSpPr/>
            <p:nvPr/>
          </p:nvSpPr>
          <p:spPr>
            <a:xfrm>
              <a:off x="3272842" y="2408303"/>
              <a:ext cx="3843020" cy="3843020"/>
            </a:xfrm>
            <a:custGeom>
              <a:avLst/>
              <a:gdLst/>
              <a:ahLst/>
              <a:cxnLst/>
              <a:rect l="l" t="t" r="r" b="b"/>
              <a:pathLst>
                <a:path w="3843020" h="3843020">
                  <a:moveTo>
                    <a:pt x="0" y="3842853"/>
                  </a:moveTo>
                  <a:lnTo>
                    <a:pt x="3842852" y="0"/>
                  </a:lnTo>
                </a:path>
              </a:pathLst>
            </a:custGeom>
            <a:ln w="9525">
              <a:solidFill>
                <a:srgbClr val="878787"/>
              </a:solidFill>
            </a:ln>
          </p:spPr>
          <p:txBody>
            <a:bodyPr wrap="square" lIns="0" tIns="0" rIns="0" bIns="0" rtlCol="0"/>
            <a:lstStyle/>
            <a:p>
              <a:endParaRPr/>
            </a:p>
          </p:txBody>
        </p:sp>
        <p:sp>
          <p:nvSpPr>
            <p:cNvPr id="243" name="object 177">
              <a:extLst>
                <a:ext uri="{FF2B5EF4-FFF2-40B4-BE49-F238E27FC236}">
                  <a16:creationId xmlns:a16="http://schemas.microsoft.com/office/drawing/2014/main" id="{9AE0023D-9ABA-B267-76D1-AB7FAE64DACA}"/>
                </a:ext>
              </a:extLst>
            </p:cNvPr>
            <p:cNvSpPr/>
            <p:nvPr/>
          </p:nvSpPr>
          <p:spPr>
            <a:xfrm>
              <a:off x="3272842" y="2408303"/>
              <a:ext cx="3728720" cy="3728720"/>
            </a:xfrm>
            <a:custGeom>
              <a:avLst/>
              <a:gdLst/>
              <a:ahLst/>
              <a:cxnLst/>
              <a:rect l="l" t="t" r="r" b="b"/>
              <a:pathLst>
                <a:path w="3728720" h="3728720">
                  <a:moveTo>
                    <a:pt x="0" y="3728160"/>
                  </a:moveTo>
                  <a:lnTo>
                    <a:pt x="3728160" y="0"/>
                  </a:lnTo>
                </a:path>
              </a:pathLst>
            </a:custGeom>
            <a:ln w="9525">
              <a:solidFill>
                <a:srgbClr val="878787"/>
              </a:solidFill>
            </a:ln>
          </p:spPr>
          <p:txBody>
            <a:bodyPr wrap="square" lIns="0" tIns="0" rIns="0" bIns="0" rtlCol="0"/>
            <a:lstStyle/>
            <a:p>
              <a:endParaRPr/>
            </a:p>
          </p:txBody>
        </p:sp>
        <p:sp>
          <p:nvSpPr>
            <p:cNvPr id="244" name="object 178">
              <a:extLst>
                <a:ext uri="{FF2B5EF4-FFF2-40B4-BE49-F238E27FC236}">
                  <a16:creationId xmlns:a16="http://schemas.microsoft.com/office/drawing/2014/main" id="{5C919669-0B26-2E3D-A5CA-4F2B6AA7BC76}"/>
                </a:ext>
              </a:extLst>
            </p:cNvPr>
            <p:cNvSpPr/>
            <p:nvPr/>
          </p:nvSpPr>
          <p:spPr>
            <a:xfrm>
              <a:off x="3272842" y="2408303"/>
              <a:ext cx="3613785" cy="3613785"/>
            </a:xfrm>
            <a:custGeom>
              <a:avLst/>
              <a:gdLst/>
              <a:ahLst/>
              <a:cxnLst/>
              <a:rect l="l" t="t" r="r" b="b"/>
              <a:pathLst>
                <a:path w="3613784" h="3613785">
                  <a:moveTo>
                    <a:pt x="0" y="3613463"/>
                  </a:moveTo>
                  <a:lnTo>
                    <a:pt x="3613462" y="0"/>
                  </a:lnTo>
                </a:path>
              </a:pathLst>
            </a:custGeom>
            <a:ln w="9525">
              <a:solidFill>
                <a:srgbClr val="878787"/>
              </a:solidFill>
            </a:ln>
          </p:spPr>
          <p:txBody>
            <a:bodyPr wrap="square" lIns="0" tIns="0" rIns="0" bIns="0" rtlCol="0"/>
            <a:lstStyle/>
            <a:p>
              <a:endParaRPr/>
            </a:p>
          </p:txBody>
        </p:sp>
        <p:sp>
          <p:nvSpPr>
            <p:cNvPr id="245" name="object 179">
              <a:extLst>
                <a:ext uri="{FF2B5EF4-FFF2-40B4-BE49-F238E27FC236}">
                  <a16:creationId xmlns:a16="http://schemas.microsoft.com/office/drawing/2014/main" id="{3D5E451C-E68F-352A-488D-BBAA968DF64A}"/>
                </a:ext>
              </a:extLst>
            </p:cNvPr>
            <p:cNvSpPr/>
            <p:nvPr/>
          </p:nvSpPr>
          <p:spPr>
            <a:xfrm>
              <a:off x="3272842" y="2408303"/>
              <a:ext cx="3498850" cy="3498850"/>
            </a:xfrm>
            <a:custGeom>
              <a:avLst/>
              <a:gdLst/>
              <a:ahLst/>
              <a:cxnLst/>
              <a:rect l="l" t="t" r="r" b="b"/>
              <a:pathLst>
                <a:path w="3498850" h="3498850">
                  <a:moveTo>
                    <a:pt x="0" y="3498768"/>
                  </a:moveTo>
                  <a:lnTo>
                    <a:pt x="3498767" y="0"/>
                  </a:lnTo>
                </a:path>
              </a:pathLst>
            </a:custGeom>
            <a:ln w="9525">
              <a:solidFill>
                <a:srgbClr val="878787"/>
              </a:solidFill>
            </a:ln>
          </p:spPr>
          <p:txBody>
            <a:bodyPr wrap="square" lIns="0" tIns="0" rIns="0" bIns="0" rtlCol="0"/>
            <a:lstStyle/>
            <a:p>
              <a:endParaRPr/>
            </a:p>
          </p:txBody>
        </p:sp>
        <p:sp>
          <p:nvSpPr>
            <p:cNvPr id="246" name="object 180">
              <a:extLst>
                <a:ext uri="{FF2B5EF4-FFF2-40B4-BE49-F238E27FC236}">
                  <a16:creationId xmlns:a16="http://schemas.microsoft.com/office/drawing/2014/main" id="{6BA32F46-D7C7-516C-8850-98C143978E5C}"/>
                </a:ext>
              </a:extLst>
            </p:cNvPr>
            <p:cNvSpPr/>
            <p:nvPr/>
          </p:nvSpPr>
          <p:spPr>
            <a:xfrm>
              <a:off x="3272842" y="2408303"/>
              <a:ext cx="3384550" cy="3384550"/>
            </a:xfrm>
            <a:custGeom>
              <a:avLst/>
              <a:gdLst/>
              <a:ahLst/>
              <a:cxnLst/>
              <a:rect l="l" t="t" r="r" b="b"/>
              <a:pathLst>
                <a:path w="3384550" h="3384550">
                  <a:moveTo>
                    <a:pt x="0" y="3384074"/>
                  </a:moveTo>
                  <a:lnTo>
                    <a:pt x="3384073" y="0"/>
                  </a:lnTo>
                </a:path>
              </a:pathLst>
            </a:custGeom>
            <a:ln w="9525">
              <a:solidFill>
                <a:srgbClr val="878787"/>
              </a:solidFill>
            </a:ln>
          </p:spPr>
          <p:txBody>
            <a:bodyPr wrap="square" lIns="0" tIns="0" rIns="0" bIns="0" rtlCol="0"/>
            <a:lstStyle/>
            <a:p>
              <a:endParaRPr/>
            </a:p>
          </p:txBody>
        </p:sp>
        <p:sp>
          <p:nvSpPr>
            <p:cNvPr id="247" name="object 181">
              <a:extLst>
                <a:ext uri="{FF2B5EF4-FFF2-40B4-BE49-F238E27FC236}">
                  <a16:creationId xmlns:a16="http://schemas.microsoft.com/office/drawing/2014/main" id="{50EAD921-5FEC-532F-5E4F-E9406070CBEC}"/>
                </a:ext>
              </a:extLst>
            </p:cNvPr>
            <p:cNvSpPr/>
            <p:nvPr/>
          </p:nvSpPr>
          <p:spPr>
            <a:xfrm>
              <a:off x="3272842" y="2408303"/>
              <a:ext cx="3269615" cy="3269615"/>
            </a:xfrm>
            <a:custGeom>
              <a:avLst/>
              <a:gdLst/>
              <a:ahLst/>
              <a:cxnLst/>
              <a:rect l="l" t="t" r="r" b="b"/>
              <a:pathLst>
                <a:path w="3269615" h="3269615">
                  <a:moveTo>
                    <a:pt x="0" y="3269379"/>
                  </a:moveTo>
                  <a:lnTo>
                    <a:pt x="3269378" y="0"/>
                  </a:lnTo>
                </a:path>
              </a:pathLst>
            </a:custGeom>
            <a:ln w="9525">
              <a:solidFill>
                <a:srgbClr val="878787"/>
              </a:solidFill>
            </a:ln>
          </p:spPr>
          <p:txBody>
            <a:bodyPr wrap="square" lIns="0" tIns="0" rIns="0" bIns="0" rtlCol="0"/>
            <a:lstStyle/>
            <a:p>
              <a:endParaRPr/>
            </a:p>
          </p:txBody>
        </p:sp>
        <p:sp>
          <p:nvSpPr>
            <p:cNvPr id="248" name="object 182">
              <a:extLst>
                <a:ext uri="{FF2B5EF4-FFF2-40B4-BE49-F238E27FC236}">
                  <a16:creationId xmlns:a16="http://schemas.microsoft.com/office/drawing/2014/main" id="{07903070-303D-9379-3E8B-2A1E8A860855}"/>
                </a:ext>
              </a:extLst>
            </p:cNvPr>
            <p:cNvSpPr/>
            <p:nvPr/>
          </p:nvSpPr>
          <p:spPr>
            <a:xfrm>
              <a:off x="3272842" y="2408303"/>
              <a:ext cx="3154680" cy="3154680"/>
            </a:xfrm>
            <a:custGeom>
              <a:avLst/>
              <a:gdLst/>
              <a:ahLst/>
              <a:cxnLst/>
              <a:rect l="l" t="t" r="r" b="b"/>
              <a:pathLst>
                <a:path w="3154679" h="3154679">
                  <a:moveTo>
                    <a:pt x="0" y="3154685"/>
                  </a:moveTo>
                  <a:lnTo>
                    <a:pt x="3154683" y="0"/>
                  </a:lnTo>
                </a:path>
              </a:pathLst>
            </a:custGeom>
            <a:ln w="9525">
              <a:solidFill>
                <a:srgbClr val="878787"/>
              </a:solidFill>
            </a:ln>
          </p:spPr>
          <p:txBody>
            <a:bodyPr wrap="square" lIns="0" tIns="0" rIns="0" bIns="0" rtlCol="0"/>
            <a:lstStyle/>
            <a:p>
              <a:endParaRPr/>
            </a:p>
          </p:txBody>
        </p:sp>
        <p:sp>
          <p:nvSpPr>
            <p:cNvPr id="249" name="object 183">
              <a:extLst>
                <a:ext uri="{FF2B5EF4-FFF2-40B4-BE49-F238E27FC236}">
                  <a16:creationId xmlns:a16="http://schemas.microsoft.com/office/drawing/2014/main" id="{6E40F1CA-E27D-DE4E-7E93-B3A9D51FBD82}"/>
                </a:ext>
              </a:extLst>
            </p:cNvPr>
            <p:cNvSpPr/>
            <p:nvPr/>
          </p:nvSpPr>
          <p:spPr>
            <a:xfrm>
              <a:off x="3272842" y="2408303"/>
              <a:ext cx="3040380" cy="3040380"/>
            </a:xfrm>
            <a:custGeom>
              <a:avLst/>
              <a:gdLst/>
              <a:ahLst/>
              <a:cxnLst/>
              <a:rect l="l" t="t" r="r" b="b"/>
              <a:pathLst>
                <a:path w="3040379" h="3040379">
                  <a:moveTo>
                    <a:pt x="0" y="3039988"/>
                  </a:moveTo>
                  <a:lnTo>
                    <a:pt x="3039987" y="0"/>
                  </a:lnTo>
                </a:path>
              </a:pathLst>
            </a:custGeom>
            <a:ln w="9525">
              <a:solidFill>
                <a:srgbClr val="878787"/>
              </a:solidFill>
            </a:ln>
          </p:spPr>
          <p:txBody>
            <a:bodyPr wrap="square" lIns="0" tIns="0" rIns="0" bIns="0" rtlCol="0"/>
            <a:lstStyle/>
            <a:p>
              <a:endParaRPr/>
            </a:p>
          </p:txBody>
        </p:sp>
        <p:sp>
          <p:nvSpPr>
            <p:cNvPr id="250" name="object 184">
              <a:extLst>
                <a:ext uri="{FF2B5EF4-FFF2-40B4-BE49-F238E27FC236}">
                  <a16:creationId xmlns:a16="http://schemas.microsoft.com/office/drawing/2014/main" id="{058E0C8F-90EB-F301-7F75-09D3B5EE174B}"/>
                </a:ext>
              </a:extLst>
            </p:cNvPr>
            <p:cNvSpPr/>
            <p:nvPr/>
          </p:nvSpPr>
          <p:spPr>
            <a:xfrm>
              <a:off x="3272842" y="2408303"/>
              <a:ext cx="2925445" cy="2925445"/>
            </a:xfrm>
            <a:custGeom>
              <a:avLst/>
              <a:gdLst/>
              <a:ahLst/>
              <a:cxnLst/>
              <a:rect l="l" t="t" r="r" b="b"/>
              <a:pathLst>
                <a:path w="2925445" h="2925445">
                  <a:moveTo>
                    <a:pt x="0" y="2925294"/>
                  </a:moveTo>
                  <a:lnTo>
                    <a:pt x="2925293" y="0"/>
                  </a:lnTo>
                </a:path>
              </a:pathLst>
            </a:custGeom>
            <a:ln w="9525">
              <a:solidFill>
                <a:srgbClr val="878787"/>
              </a:solidFill>
            </a:ln>
          </p:spPr>
          <p:txBody>
            <a:bodyPr wrap="square" lIns="0" tIns="0" rIns="0" bIns="0" rtlCol="0"/>
            <a:lstStyle/>
            <a:p>
              <a:endParaRPr/>
            </a:p>
          </p:txBody>
        </p:sp>
        <p:sp>
          <p:nvSpPr>
            <p:cNvPr id="251" name="object 185">
              <a:extLst>
                <a:ext uri="{FF2B5EF4-FFF2-40B4-BE49-F238E27FC236}">
                  <a16:creationId xmlns:a16="http://schemas.microsoft.com/office/drawing/2014/main" id="{E9E73B90-098F-AFE7-71B6-9D107CE4457C}"/>
                </a:ext>
              </a:extLst>
            </p:cNvPr>
            <p:cNvSpPr/>
            <p:nvPr/>
          </p:nvSpPr>
          <p:spPr>
            <a:xfrm>
              <a:off x="3272842" y="2408303"/>
              <a:ext cx="2811145" cy="2811145"/>
            </a:xfrm>
            <a:custGeom>
              <a:avLst/>
              <a:gdLst/>
              <a:ahLst/>
              <a:cxnLst/>
              <a:rect l="l" t="t" r="r" b="b"/>
              <a:pathLst>
                <a:path w="2811145" h="2811145">
                  <a:moveTo>
                    <a:pt x="0" y="2810599"/>
                  </a:moveTo>
                  <a:lnTo>
                    <a:pt x="2810598" y="0"/>
                  </a:lnTo>
                </a:path>
              </a:pathLst>
            </a:custGeom>
            <a:ln w="9525">
              <a:solidFill>
                <a:srgbClr val="878787"/>
              </a:solidFill>
            </a:ln>
          </p:spPr>
          <p:txBody>
            <a:bodyPr wrap="square" lIns="0" tIns="0" rIns="0" bIns="0" rtlCol="0"/>
            <a:lstStyle/>
            <a:p>
              <a:endParaRPr/>
            </a:p>
          </p:txBody>
        </p:sp>
        <p:sp>
          <p:nvSpPr>
            <p:cNvPr id="252" name="object 186">
              <a:extLst>
                <a:ext uri="{FF2B5EF4-FFF2-40B4-BE49-F238E27FC236}">
                  <a16:creationId xmlns:a16="http://schemas.microsoft.com/office/drawing/2014/main" id="{BBAFB70B-C5D5-2D30-65DA-C0C838EFABED}"/>
                </a:ext>
              </a:extLst>
            </p:cNvPr>
            <p:cNvSpPr/>
            <p:nvPr/>
          </p:nvSpPr>
          <p:spPr>
            <a:xfrm>
              <a:off x="3272842" y="2408303"/>
              <a:ext cx="2696210" cy="2696210"/>
            </a:xfrm>
            <a:custGeom>
              <a:avLst/>
              <a:gdLst/>
              <a:ahLst/>
              <a:cxnLst/>
              <a:rect l="l" t="t" r="r" b="b"/>
              <a:pathLst>
                <a:path w="2696210" h="2696210">
                  <a:moveTo>
                    <a:pt x="0" y="2695904"/>
                  </a:moveTo>
                  <a:lnTo>
                    <a:pt x="2695903" y="0"/>
                  </a:lnTo>
                </a:path>
              </a:pathLst>
            </a:custGeom>
            <a:ln w="9525">
              <a:solidFill>
                <a:srgbClr val="878787"/>
              </a:solidFill>
            </a:ln>
          </p:spPr>
          <p:txBody>
            <a:bodyPr wrap="square" lIns="0" tIns="0" rIns="0" bIns="0" rtlCol="0"/>
            <a:lstStyle/>
            <a:p>
              <a:endParaRPr/>
            </a:p>
          </p:txBody>
        </p:sp>
        <p:sp>
          <p:nvSpPr>
            <p:cNvPr id="253" name="object 187">
              <a:extLst>
                <a:ext uri="{FF2B5EF4-FFF2-40B4-BE49-F238E27FC236}">
                  <a16:creationId xmlns:a16="http://schemas.microsoft.com/office/drawing/2014/main" id="{494457A4-5CBF-043E-1B29-585C507E0496}"/>
                </a:ext>
              </a:extLst>
            </p:cNvPr>
            <p:cNvSpPr/>
            <p:nvPr/>
          </p:nvSpPr>
          <p:spPr>
            <a:xfrm>
              <a:off x="3272842" y="2408303"/>
              <a:ext cx="2581275" cy="2581275"/>
            </a:xfrm>
            <a:custGeom>
              <a:avLst/>
              <a:gdLst/>
              <a:ahLst/>
              <a:cxnLst/>
              <a:rect l="l" t="t" r="r" b="b"/>
              <a:pathLst>
                <a:path w="2581275" h="2581275">
                  <a:moveTo>
                    <a:pt x="0" y="2581209"/>
                  </a:moveTo>
                  <a:lnTo>
                    <a:pt x="2581208" y="0"/>
                  </a:lnTo>
                </a:path>
              </a:pathLst>
            </a:custGeom>
            <a:ln w="9525">
              <a:solidFill>
                <a:srgbClr val="878787"/>
              </a:solidFill>
            </a:ln>
          </p:spPr>
          <p:txBody>
            <a:bodyPr wrap="square" lIns="0" tIns="0" rIns="0" bIns="0" rtlCol="0"/>
            <a:lstStyle/>
            <a:p>
              <a:endParaRPr/>
            </a:p>
          </p:txBody>
        </p:sp>
        <p:sp>
          <p:nvSpPr>
            <p:cNvPr id="254" name="object 188">
              <a:extLst>
                <a:ext uri="{FF2B5EF4-FFF2-40B4-BE49-F238E27FC236}">
                  <a16:creationId xmlns:a16="http://schemas.microsoft.com/office/drawing/2014/main" id="{530F802B-A698-EFCD-CC9B-E2FB03C88069}"/>
                </a:ext>
              </a:extLst>
            </p:cNvPr>
            <p:cNvSpPr/>
            <p:nvPr/>
          </p:nvSpPr>
          <p:spPr>
            <a:xfrm>
              <a:off x="3272842" y="2408303"/>
              <a:ext cx="2466975" cy="2466975"/>
            </a:xfrm>
            <a:custGeom>
              <a:avLst/>
              <a:gdLst/>
              <a:ahLst/>
              <a:cxnLst/>
              <a:rect l="l" t="t" r="r" b="b"/>
              <a:pathLst>
                <a:path w="2466975" h="2466975">
                  <a:moveTo>
                    <a:pt x="0" y="2466514"/>
                  </a:moveTo>
                  <a:lnTo>
                    <a:pt x="2466513" y="0"/>
                  </a:lnTo>
                </a:path>
              </a:pathLst>
            </a:custGeom>
            <a:ln w="9525">
              <a:solidFill>
                <a:srgbClr val="878787"/>
              </a:solidFill>
            </a:ln>
          </p:spPr>
          <p:txBody>
            <a:bodyPr wrap="square" lIns="0" tIns="0" rIns="0" bIns="0" rtlCol="0"/>
            <a:lstStyle/>
            <a:p>
              <a:endParaRPr/>
            </a:p>
          </p:txBody>
        </p:sp>
        <p:sp>
          <p:nvSpPr>
            <p:cNvPr id="255" name="object 189">
              <a:extLst>
                <a:ext uri="{FF2B5EF4-FFF2-40B4-BE49-F238E27FC236}">
                  <a16:creationId xmlns:a16="http://schemas.microsoft.com/office/drawing/2014/main" id="{9F3E2126-032D-D017-A57D-DF9587858A31}"/>
                </a:ext>
              </a:extLst>
            </p:cNvPr>
            <p:cNvSpPr/>
            <p:nvPr/>
          </p:nvSpPr>
          <p:spPr>
            <a:xfrm>
              <a:off x="3272842" y="2408303"/>
              <a:ext cx="2352040" cy="2352040"/>
            </a:xfrm>
            <a:custGeom>
              <a:avLst/>
              <a:gdLst/>
              <a:ahLst/>
              <a:cxnLst/>
              <a:rect l="l" t="t" r="r" b="b"/>
              <a:pathLst>
                <a:path w="2352040" h="2352040">
                  <a:moveTo>
                    <a:pt x="0" y="2351822"/>
                  </a:moveTo>
                  <a:lnTo>
                    <a:pt x="2351822" y="0"/>
                  </a:lnTo>
                </a:path>
              </a:pathLst>
            </a:custGeom>
            <a:ln w="9525">
              <a:solidFill>
                <a:srgbClr val="878787"/>
              </a:solidFill>
            </a:ln>
          </p:spPr>
          <p:txBody>
            <a:bodyPr wrap="square" lIns="0" tIns="0" rIns="0" bIns="0" rtlCol="0"/>
            <a:lstStyle/>
            <a:p>
              <a:endParaRPr/>
            </a:p>
          </p:txBody>
        </p:sp>
        <p:sp>
          <p:nvSpPr>
            <p:cNvPr id="256" name="object 190">
              <a:extLst>
                <a:ext uri="{FF2B5EF4-FFF2-40B4-BE49-F238E27FC236}">
                  <a16:creationId xmlns:a16="http://schemas.microsoft.com/office/drawing/2014/main" id="{D256EFB4-DB37-1C09-5EAF-707A630F904D}"/>
                </a:ext>
              </a:extLst>
            </p:cNvPr>
            <p:cNvSpPr/>
            <p:nvPr/>
          </p:nvSpPr>
          <p:spPr>
            <a:xfrm>
              <a:off x="3272842" y="2408303"/>
              <a:ext cx="2237740" cy="2237740"/>
            </a:xfrm>
            <a:custGeom>
              <a:avLst/>
              <a:gdLst/>
              <a:ahLst/>
              <a:cxnLst/>
              <a:rect l="l" t="t" r="r" b="b"/>
              <a:pathLst>
                <a:path w="2237740" h="2237740">
                  <a:moveTo>
                    <a:pt x="0" y="2237124"/>
                  </a:moveTo>
                  <a:lnTo>
                    <a:pt x="2237124" y="0"/>
                  </a:lnTo>
                </a:path>
              </a:pathLst>
            </a:custGeom>
            <a:ln w="9525">
              <a:solidFill>
                <a:srgbClr val="878787"/>
              </a:solidFill>
            </a:ln>
          </p:spPr>
          <p:txBody>
            <a:bodyPr wrap="square" lIns="0" tIns="0" rIns="0" bIns="0" rtlCol="0"/>
            <a:lstStyle/>
            <a:p>
              <a:endParaRPr/>
            </a:p>
          </p:txBody>
        </p:sp>
        <p:sp>
          <p:nvSpPr>
            <p:cNvPr id="257" name="object 191">
              <a:extLst>
                <a:ext uri="{FF2B5EF4-FFF2-40B4-BE49-F238E27FC236}">
                  <a16:creationId xmlns:a16="http://schemas.microsoft.com/office/drawing/2014/main" id="{540D8810-6781-E896-9F15-6687B3DE6007}"/>
                </a:ext>
              </a:extLst>
            </p:cNvPr>
            <p:cNvSpPr/>
            <p:nvPr/>
          </p:nvSpPr>
          <p:spPr>
            <a:xfrm>
              <a:off x="3272842" y="2408303"/>
              <a:ext cx="2122805" cy="2122805"/>
            </a:xfrm>
            <a:custGeom>
              <a:avLst/>
              <a:gdLst/>
              <a:ahLst/>
              <a:cxnLst/>
              <a:rect l="l" t="t" r="r" b="b"/>
              <a:pathLst>
                <a:path w="2122804" h="2122804">
                  <a:moveTo>
                    <a:pt x="0" y="2122431"/>
                  </a:moveTo>
                  <a:lnTo>
                    <a:pt x="2122430" y="0"/>
                  </a:lnTo>
                </a:path>
              </a:pathLst>
            </a:custGeom>
            <a:ln w="9525">
              <a:solidFill>
                <a:srgbClr val="878787"/>
              </a:solidFill>
            </a:ln>
          </p:spPr>
          <p:txBody>
            <a:bodyPr wrap="square" lIns="0" tIns="0" rIns="0" bIns="0" rtlCol="0"/>
            <a:lstStyle/>
            <a:p>
              <a:endParaRPr/>
            </a:p>
          </p:txBody>
        </p:sp>
        <p:sp>
          <p:nvSpPr>
            <p:cNvPr id="258" name="object 192">
              <a:extLst>
                <a:ext uri="{FF2B5EF4-FFF2-40B4-BE49-F238E27FC236}">
                  <a16:creationId xmlns:a16="http://schemas.microsoft.com/office/drawing/2014/main" id="{00B8252A-3DAD-5643-C1D4-08E9AD740F2D}"/>
                </a:ext>
              </a:extLst>
            </p:cNvPr>
            <p:cNvSpPr/>
            <p:nvPr/>
          </p:nvSpPr>
          <p:spPr>
            <a:xfrm>
              <a:off x="3272842" y="2408303"/>
              <a:ext cx="2007870" cy="2007870"/>
            </a:xfrm>
            <a:custGeom>
              <a:avLst/>
              <a:gdLst/>
              <a:ahLst/>
              <a:cxnLst/>
              <a:rect l="l" t="t" r="r" b="b"/>
              <a:pathLst>
                <a:path w="2007870" h="2007870">
                  <a:moveTo>
                    <a:pt x="0" y="2007736"/>
                  </a:moveTo>
                  <a:lnTo>
                    <a:pt x="2007735" y="0"/>
                  </a:lnTo>
                </a:path>
              </a:pathLst>
            </a:custGeom>
            <a:ln w="9525">
              <a:solidFill>
                <a:srgbClr val="878787"/>
              </a:solidFill>
            </a:ln>
          </p:spPr>
          <p:txBody>
            <a:bodyPr wrap="square" lIns="0" tIns="0" rIns="0" bIns="0" rtlCol="0"/>
            <a:lstStyle/>
            <a:p>
              <a:endParaRPr/>
            </a:p>
          </p:txBody>
        </p:sp>
        <p:sp>
          <p:nvSpPr>
            <p:cNvPr id="259" name="object 193">
              <a:extLst>
                <a:ext uri="{FF2B5EF4-FFF2-40B4-BE49-F238E27FC236}">
                  <a16:creationId xmlns:a16="http://schemas.microsoft.com/office/drawing/2014/main" id="{3E055992-CD29-721A-3914-45C18B4F1009}"/>
                </a:ext>
              </a:extLst>
            </p:cNvPr>
            <p:cNvSpPr/>
            <p:nvPr/>
          </p:nvSpPr>
          <p:spPr>
            <a:xfrm>
              <a:off x="3272842" y="2408303"/>
              <a:ext cx="1893570" cy="1893570"/>
            </a:xfrm>
            <a:custGeom>
              <a:avLst/>
              <a:gdLst/>
              <a:ahLst/>
              <a:cxnLst/>
              <a:rect l="l" t="t" r="r" b="b"/>
              <a:pathLst>
                <a:path w="1893570" h="1893570">
                  <a:moveTo>
                    <a:pt x="0" y="1893041"/>
                  </a:moveTo>
                  <a:lnTo>
                    <a:pt x="1893040" y="0"/>
                  </a:lnTo>
                </a:path>
              </a:pathLst>
            </a:custGeom>
            <a:ln w="9525">
              <a:solidFill>
                <a:srgbClr val="878787"/>
              </a:solidFill>
            </a:ln>
          </p:spPr>
          <p:txBody>
            <a:bodyPr wrap="square" lIns="0" tIns="0" rIns="0" bIns="0" rtlCol="0"/>
            <a:lstStyle/>
            <a:p>
              <a:endParaRPr/>
            </a:p>
          </p:txBody>
        </p:sp>
        <p:sp>
          <p:nvSpPr>
            <p:cNvPr id="260" name="object 194">
              <a:extLst>
                <a:ext uri="{FF2B5EF4-FFF2-40B4-BE49-F238E27FC236}">
                  <a16:creationId xmlns:a16="http://schemas.microsoft.com/office/drawing/2014/main" id="{61C3EF4C-6F38-D162-7763-D0CC71E98377}"/>
                </a:ext>
              </a:extLst>
            </p:cNvPr>
            <p:cNvSpPr/>
            <p:nvPr/>
          </p:nvSpPr>
          <p:spPr>
            <a:xfrm>
              <a:off x="3272842" y="2408303"/>
              <a:ext cx="1778635" cy="1778635"/>
            </a:xfrm>
            <a:custGeom>
              <a:avLst/>
              <a:gdLst/>
              <a:ahLst/>
              <a:cxnLst/>
              <a:rect l="l" t="t" r="r" b="b"/>
              <a:pathLst>
                <a:path w="1778635" h="1778635">
                  <a:moveTo>
                    <a:pt x="0" y="1778346"/>
                  </a:moveTo>
                  <a:lnTo>
                    <a:pt x="1778345" y="0"/>
                  </a:lnTo>
                </a:path>
              </a:pathLst>
            </a:custGeom>
            <a:ln w="9525">
              <a:solidFill>
                <a:srgbClr val="878787"/>
              </a:solidFill>
            </a:ln>
          </p:spPr>
          <p:txBody>
            <a:bodyPr wrap="square" lIns="0" tIns="0" rIns="0" bIns="0" rtlCol="0"/>
            <a:lstStyle/>
            <a:p>
              <a:endParaRPr/>
            </a:p>
          </p:txBody>
        </p:sp>
        <p:sp>
          <p:nvSpPr>
            <p:cNvPr id="261" name="object 195">
              <a:extLst>
                <a:ext uri="{FF2B5EF4-FFF2-40B4-BE49-F238E27FC236}">
                  <a16:creationId xmlns:a16="http://schemas.microsoft.com/office/drawing/2014/main" id="{AB6B4715-7C4E-52AF-C35D-4268F2286561}"/>
                </a:ext>
              </a:extLst>
            </p:cNvPr>
            <p:cNvSpPr/>
            <p:nvPr/>
          </p:nvSpPr>
          <p:spPr>
            <a:xfrm>
              <a:off x="3272842" y="2408303"/>
              <a:ext cx="1663700" cy="1663700"/>
            </a:xfrm>
            <a:custGeom>
              <a:avLst/>
              <a:gdLst/>
              <a:ahLst/>
              <a:cxnLst/>
              <a:rect l="l" t="t" r="r" b="b"/>
              <a:pathLst>
                <a:path w="1663700" h="1663700">
                  <a:moveTo>
                    <a:pt x="0" y="1663652"/>
                  </a:moveTo>
                  <a:lnTo>
                    <a:pt x="1663652" y="0"/>
                  </a:lnTo>
                </a:path>
              </a:pathLst>
            </a:custGeom>
            <a:ln w="9525">
              <a:solidFill>
                <a:srgbClr val="878787"/>
              </a:solidFill>
            </a:ln>
          </p:spPr>
          <p:txBody>
            <a:bodyPr wrap="square" lIns="0" tIns="0" rIns="0" bIns="0" rtlCol="0"/>
            <a:lstStyle/>
            <a:p>
              <a:endParaRPr/>
            </a:p>
          </p:txBody>
        </p:sp>
        <p:sp>
          <p:nvSpPr>
            <p:cNvPr id="262" name="object 196">
              <a:extLst>
                <a:ext uri="{FF2B5EF4-FFF2-40B4-BE49-F238E27FC236}">
                  <a16:creationId xmlns:a16="http://schemas.microsoft.com/office/drawing/2014/main" id="{D822B4A9-6782-EBC4-6EB8-96C742CD245B}"/>
                </a:ext>
              </a:extLst>
            </p:cNvPr>
            <p:cNvSpPr/>
            <p:nvPr/>
          </p:nvSpPr>
          <p:spPr>
            <a:xfrm>
              <a:off x="3272842" y="2408303"/>
              <a:ext cx="1549400" cy="1549400"/>
            </a:xfrm>
            <a:custGeom>
              <a:avLst/>
              <a:gdLst/>
              <a:ahLst/>
              <a:cxnLst/>
              <a:rect l="l" t="t" r="r" b="b"/>
              <a:pathLst>
                <a:path w="1549400" h="1549400">
                  <a:moveTo>
                    <a:pt x="0" y="1548955"/>
                  </a:moveTo>
                  <a:lnTo>
                    <a:pt x="1548954" y="0"/>
                  </a:lnTo>
                </a:path>
              </a:pathLst>
            </a:custGeom>
            <a:ln w="9525">
              <a:solidFill>
                <a:srgbClr val="878787"/>
              </a:solidFill>
            </a:ln>
          </p:spPr>
          <p:txBody>
            <a:bodyPr wrap="square" lIns="0" tIns="0" rIns="0" bIns="0" rtlCol="0"/>
            <a:lstStyle/>
            <a:p>
              <a:endParaRPr/>
            </a:p>
          </p:txBody>
        </p:sp>
        <p:sp>
          <p:nvSpPr>
            <p:cNvPr id="263" name="object 197">
              <a:extLst>
                <a:ext uri="{FF2B5EF4-FFF2-40B4-BE49-F238E27FC236}">
                  <a16:creationId xmlns:a16="http://schemas.microsoft.com/office/drawing/2014/main" id="{D0CE8337-335F-84FE-4D8E-BF768F2892A3}"/>
                </a:ext>
              </a:extLst>
            </p:cNvPr>
            <p:cNvSpPr/>
            <p:nvPr/>
          </p:nvSpPr>
          <p:spPr>
            <a:xfrm>
              <a:off x="3272842" y="2408303"/>
              <a:ext cx="1434465" cy="1434465"/>
            </a:xfrm>
            <a:custGeom>
              <a:avLst/>
              <a:gdLst/>
              <a:ahLst/>
              <a:cxnLst/>
              <a:rect l="l" t="t" r="r" b="b"/>
              <a:pathLst>
                <a:path w="1434464" h="1434464">
                  <a:moveTo>
                    <a:pt x="0" y="1434261"/>
                  </a:moveTo>
                  <a:lnTo>
                    <a:pt x="1434260" y="0"/>
                  </a:lnTo>
                </a:path>
              </a:pathLst>
            </a:custGeom>
            <a:ln w="9525">
              <a:solidFill>
                <a:srgbClr val="878787"/>
              </a:solidFill>
            </a:ln>
          </p:spPr>
          <p:txBody>
            <a:bodyPr wrap="square" lIns="0" tIns="0" rIns="0" bIns="0" rtlCol="0"/>
            <a:lstStyle/>
            <a:p>
              <a:endParaRPr/>
            </a:p>
          </p:txBody>
        </p:sp>
        <p:sp>
          <p:nvSpPr>
            <p:cNvPr id="264" name="object 198">
              <a:extLst>
                <a:ext uri="{FF2B5EF4-FFF2-40B4-BE49-F238E27FC236}">
                  <a16:creationId xmlns:a16="http://schemas.microsoft.com/office/drawing/2014/main" id="{9DDC0B84-E4D4-A52D-FEBF-D3631F3ACFC7}"/>
                </a:ext>
              </a:extLst>
            </p:cNvPr>
            <p:cNvSpPr/>
            <p:nvPr/>
          </p:nvSpPr>
          <p:spPr>
            <a:xfrm>
              <a:off x="3272842" y="2408303"/>
              <a:ext cx="1320165" cy="1320165"/>
            </a:xfrm>
            <a:custGeom>
              <a:avLst/>
              <a:gdLst/>
              <a:ahLst/>
              <a:cxnLst/>
              <a:rect l="l" t="t" r="r" b="b"/>
              <a:pathLst>
                <a:path w="1320164" h="1320164">
                  <a:moveTo>
                    <a:pt x="0" y="1319565"/>
                  </a:moveTo>
                  <a:lnTo>
                    <a:pt x="1319564" y="0"/>
                  </a:lnTo>
                </a:path>
              </a:pathLst>
            </a:custGeom>
            <a:ln w="9525">
              <a:solidFill>
                <a:srgbClr val="878787"/>
              </a:solidFill>
            </a:ln>
          </p:spPr>
          <p:txBody>
            <a:bodyPr wrap="square" lIns="0" tIns="0" rIns="0" bIns="0" rtlCol="0"/>
            <a:lstStyle/>
            <a:p>
              <a:endParaRPr/>
            </a:p>
          </p:txBody>
        </p:sp>
        <p:sp>
          <p:nvSpPr>
            <p:cNvPr id="265" name="object 199">
              <a:extLst>
                <a:ext uri="{FF2B5EF4-FFF2-40B4-BE49-F238E27FC236}">
                  <a16:creationId xmlns:a16="http://schemas.microsoft.com/office/drawing/2014/main" id="{EF255D9C-2CF1-4493-11B5-53CE1CC3E8A0}"/>
                </a:ext>
              </a:extLst>
            </p:cNvPr>
            <p:cNvSpPr/>
            <p:nvPr/>
          </p:nvSpPr>
          <p:spPr>
            <a:xfrm>
              <a:off x="3272842" y="2408303"/>
              <a:ext cx="1205230" cy="1205230"/>
            </a:xfrm>
            <a:custGeom>
              <a:avLst/>
              <a:gdLst/>
              <a:ahLst/>
              <a:cxnLst/>
              <a:rect l="l" t="t" r="r" b="b"/>
              <a:pathLst>
                <a:path w="1205229" h="1205229">
                  <a:moveTo>
                    <a:pt x="0" y="1204871"/>
                  </a:moveTo>
                  <a:lnTo>
                    <a:pt x="1204870" y="0"/>
                  </a:lnTo>
                </a:path>
              </a:pathLst>
            </a:custGeom>
            <a:ln w="9525">
              <a:solidFill>
                <a:srgbClr val="878787"/>
              </a:solidFill>
            </a:ln>
          </p:spPr>
          <p:txBody>
            <a:bodyPr wrap="square" lIns="0" tIns="0" rIns="0" bIns="0" rtlCol="0"/>
            <a:lstStyle/>
            <a:p>
              <a:endParaRPr/>
            </a:p>
          </p:txBody>
        </p:sp>
        <p:sp>
          <p:nvSpPr>
            <p:cNvPr id="266" name="object 200">
              <a:extLst>
                <a:ext uri="{FF2B5EF4-FFF2-40B4-BE49-F238E27FC236}">
                  <a16:creationId xmlns:a16="http://schemas.microsoft.com/office/drawing/2014/main" id="{8169FDE0-6566-9B35-594A-181280C6C6FB}"/>
                </a:ext>
              </a:extLst>
            </p:cNvPr>
            <p:cNvSpPr/>
            <p:nvPr/>
          </p:nvSpPr>
          <p:spPr>
            <a:xfrm>
              <a:off x="3272842" y="2408303"/>
              <a:ext cx="1090295" cy="1090295"/>
            </a:xfrm>
            <a:custGeom>
              <a:avLst/>
              <a:gdLst/>
              <a:ahLst/>
              <a:cxnLst/>
              <a:rect l="l" t="t" r="r" b="b"/>
              <a:pathLst>
                <a:path w="1090295" h="1090295">
                  <a:moveTo>
                    <a:pt x="0" y="1090176"/>
                  </a:moveTo>
                  <a:lnTo>
                    <a:pt x="1090175" y="0"/>
                  </a:lnTo>
                </a:path>
              </a:pathLst>
            </a:custGeom>
            <a:ln w="9525">
              <a:solidFill>
                <a:srgbClr val="878787"/>
              </a:solidFill>
            </a:ln>
          </p:spPr>
          <p:txBody>
            <a:bodyPr wrap="square" lIns="0" tIns="0" rIns="0" bIns="0" rtlCol="0"/>
            <a:lstStyle/>
            <a:p>
              <a:endParaRPr/>
            </a:p>
          </p:txBody>
        </p:sp>
        <p:sp>
          <p:nvSpPr>
            <p:cNvPr id="267" name="object 201">
              <a:extLst>
                <a:ext uri="{FF2B5EF4-FFF2-40B4-BE49-F238E27FC236}">
                  <a16:creationId xmlns:a16="http://schemas.microsoft.com/office/drawing/2014/main" id="{38C32E2C-AADD-B982-6706-BB11EB0DBCC8}"/>
                </a:ext>
              </a:extLst>
            </p:cNvPr>
            <p:cNvSpPr/>
            <p:nvPr/>
          </p:nvSpPr>
          <p:spPr>
            <a:xfrm>
              <a:off x="3272842" y="2408303"/>
              <a:ext cx="975994" cy="975994"/>
            </a:xfrm>
            <a:custGeom>
              <a:avLst/>
              <a:gdLst/>
              <a:ahLst/>
              <a:cxnLst/>
              <a:rect l="l" t="t" r="r" b="b"/>
              <a:pathLst>
                <a:path w="975995" h="975995">
                  <a:moveTo>
                    <a:pt x="0" y="975482"/>
                  </a:moveTo>
                  <a:lnTo>
                    <a:pt x="975482" y="0"/>
                  </a:lnTo>
                </a:path>
              </a:pathLst>
            </a:custGeom>
            <a:ln w="9525">
              <a:solidFill>
                <a:srgbClr val="878787"/>
              </a:solidFill>
            </a:ln>
          </p:spPr>
          <p:txBody>
            <a:bodyPr wrap="square" lIns="0" tIns="0" rIns="0" bIns="0" rtlCol="0"/>
            <a:lstStyle/>
            <a:p>
              <a:endParaRPr/>
            </a:p>
          </p:txBody>
        </p:sp>
        <p:sp>
          <p:nvSpPr>
            <p:cNvPr id="268" name="object 202">
              <a:extLst>
                <a:ext uri="{FF2B5EF4-FFF2-40B4-BE49-F238E27FC236}">
                  <a16:creationId xmlns:a16="http://schemas.microsoft.com/office/drawing/2014/main" id="{FB6C4203-46D6-8FD6-B146-929DCCB266C6}"/>
                </a:ext>
              </a:extLst>
            </p:cNvPr>
            <p:cNvSpPr/>
            <p:nvPr/>
          </p:nvSpPr>
          <p:spPr>
            <a:xfrm>
              <a:off x="3272842" y="2408303"/>
              <a:ext cx="861060" cy="861060"/>
            </a:xfrm>
            <a:custGeom>
              <a:avLst/>
              <a:gdLst/>
              <a:ahLst/>
              <a:cxnLst/>
              <a:rect l="l" t="t" r="r" b="b"/>
              <a:pathLst>
                <a:path w="861060" h="861060">
                  <a:moveTo>
                    <a:pt x="0" y="860790"/>
                  </a:moveTo>
                  <a:lnTo>
                    <a:pt x="860790" y="0"/>
                  </a:lnTo>
                </a:path>
              </a:pathLst>
            </a:custGeom>
            <a:ln w="9525">
              <a:solidFill>
                <a:srgbClr val="878787"/>
              </a:solidFill>
            </a:ln>
          </p:spPr>
          <p:txBody>
            <a:bodyPr wrap="square" lIns="0" tIns="0" rIns="0" bIns="0" rtlCol="0"/>
            <a:lstStyle/>
            <a:p>
              <a:endParaRPr/>
            </a:p>
          </p:txBody>
        </p:sp>
        <p:sp>
          <p:nvSpPr>
            <p:cNvPr id="269" name="object 203">
              <a:extLst>
                <a:ext uri="{FF2B5EF4-FFF2-40B4-BE49-F238E27FC236}">
                  <a16:creationId xmlns:a16="http://schemas.microsoft.com/office/drawing/2014/main" id="{71E70E94-84B8-7C7D-0BAE-3118BFD87D57}"/>
                </a:ext>
              </a:extLst>
            </p:cNvPr>
            <p:cNvSpPr/>
            <p:nvPr/>
          </p:nvSpPr>
          <p:spPr>
            <a:xfrm>
              <a:off x="3272842" y="2408303"/>
              <a:ext cx="746125" cy="746125"/>
            </a:xfrm>
            <a:custGeom>
              <a:avLst/>
              <a:gdLst/>
              <a:ahLst/>
              <a:cxnLst/>
              <a:rect l="l" t="t" r="r" b="b"/>
              <a:pathLst>
                <a:path w="746125" h="746125">
                  <a:moveTo>
                    <a:pt x="0" y="746095"/>
                  </a:moveTo>
                  <a:lnTo>
                    <a:pt x="746095" y="0"/>
                  </a:lnTo>
                </a:path>
              </a:pathLst>
            </a:custGeom>
            <a:ln w="9525">
              <a:solidFill>
                <a:srgbClr val="878787"/>
              </a:solidFill>
            </a:ln>
          </p:spPr>
          <p:txBody>
            <a:bodyPr wrap="square" lIns="0" tIns="0" rIns="0" bIns="0" rtlCol="0"/>
            <a:lstStyle/>
            <a:p>
              <a:endParaRPr/>
            </a:p>
          </p:txBody>
        </p:sp>
        <p:sp>
          <p:nvSpPr>
            <p:cNvPr id="270" name="object 204">
              <a:extLst>
                <a:ext uri="{FF2B5EF4-FFF2-40B4-BE49-F238E27FC236}">
                  <a16:creationId xmlns:a16="http://schemas.microsoft.com/office/drawing/2014/main" id="{AAFD3F0D-9DDE-EB7D-F148-B82CEC699F3C}"/>
                </a:ext>
              </a:extLst>
            </p:cNvPr>
            <p:cNvSpPr/>
            <p:nvPr/>
          </p:nvSpPr>
          <p:spPr>
            <a:xfrm>
              <a:off x="3272842" y="2408303"/>
              <a:ext cx="631825" cy="631825"/>
            </a:xfrm>
            <a:custGeom>
              <a:avLst/>
              <a:gdLst/>
              <a:ahLst/>
              <a:cxnLst/>
              <a:rect l="l" t="t" r="r" b="b"/>
              <a:pathLst>
                <a:path w="631825" h="631825">
                  <a:moveTo>
                    <a:pt x="0" y="631397"/>
                  </a:moveTo>
                  <a:lnTo>
                    <a:pt x="631397" y="0"/>
                  </a:lnTo>
                </a:path>
              </a:pathLst>
            </a:custGeom>
            <a:ln w="9525">
              <a:solidFill>
                <a:srgbClr val="878787"/>
              </a:solidFill>
            </a:ln>
          </p:spPr>
          <p:txBody>
            <a:bodyPr wrap="square" lIns="0" tIns="0" rIns="0" bIns="0" rtlCol="0"/>
            <a:lstStyle/>
            <a:p>
              <a:endParaRPr/>
            </a:p>
          </p:txBody>
        </p:sp>
        <p:sp>
          <p:nvSpPr>
            <p:cNvPr id="271" name="object 205">
              <a:extLst>
                <a:ext uri="{FF2B5EF4-FFF2-40B4-BE49-F238E27FC236}">
                  <a16:creationId xmlns:a16="http://schemas.microsoft.com/office/drawing/2014/main" id="{22A8A3AF-1326-D6B2-F1EE-C9C2DF64C103}"/>
                </a:ext>
              </a:extLst>
            </p:cNvPr>
            <p:cNvSpPr/>
            <p:nvPr/>
          </p:nvSpPr>
          <p:spPr>
            <a:xfrm>
              <a:off x="3272842" y="2408303"/>
              <a:ext cx="516890" cy="516890"/>
            </a:xfrm>
            <a:custGeom>
              <a:avLst/>
              <a:gdLst/>
              <a:ahLst/>
              <a:cxnLst/>
              <a:rect l="l" t="t" r="r" b="b"/>
              <a:pathLst>
                <a:path w="516889" h="516889">
                  <a:moveTo>
                    <a:pt x="0" y="516702"/>
                  </a:moveTo>
                  <a:lnTo>
                    <a:pt x="516702" y="0"/>
                  </a:lnTo>
                </a:path>
              </a:pathLst>
            </a:custGeom>
            <a:ln w="9525">
              <a:solidFill>
                <a:srgbClr val="878787"/>
              </a:solidFill>
            </a:ln>
          </p:spPr>
          <p:txBody>
            <a:bodyPr wrap="square" lIns="0" tIns="0" rIns="0" bIns="0" rtlCol="0"/>
            <a:lstStyle/>
            <a:p>
              <a:endParaRPr/>
            </a:p>
          </p:txBody>
        </p:sp>
        <p:sp>
          <p:nvSpPr>
            <p:cNvPr id="272" name="object 206">
              <a:extLst>
                <a:ext uri="{FF2B5EF4-FFF2-40B4-BE49-F238E27FC236}">
                  <a16:creationId xmlns:a16="http://schemas.microsoft.com/office/drawing/2014/main" id="{52022469-01FA-E4B3-1661-A24A74C4E270}"/>
                </a:ext>
              </a:extLst>
            </p:cNvPr>
            <p:cNvSpPr/>
            <p:nvPr/>
          </p:nvSpPr>
          <p:spPr>
            <a:xfrm>
              <a:off x="3272842" y="2408303"/>
              <a:ext cx="402590" cy="402590"/>
            </a:xfrm>
            <a:custGeom>
              <a:avLst/>
              <a:gdLst/>
              <a:ahLst/>
              <a:cxnLst/>
              <a:rect l="l" t="t" r="r" b="b"/>
              <a:pathLst>
                <a:path w="402589" h="402589">
                  <a:moveTo>
                    <a:pt x="0" y="402006"/>
                  </a:moveTo>
                  <a:lnTo>
                    <a:pt x="402006" y="0"/>
                  </a:lnTo>
                </a:path>
              </a:pathLst>
            </a:custGeom>
            <a:ln w="9525">
              <a:solidFill>
                <a:srgbClr val="878787"/>
              </a:solidFill>
            </a:ln>
          </p:spPr>
          <p:txBody>
            <a:bodyPr wrap="square" lIns="0" tIns="0" rIns="0" bIns="0" rtlCol="0"/>
            <a:lstStyle/>
            <a:p>
              <a:endParaRPr/>
            </a:p>
          </p:txBody>
        </p:sp>
        <p:sp>
          <p:nvSpPr>
            <p:cNvPr id="273" name="object 207">
              <a:extLst>
                <a:ext uri="{FF2B5EF4-FFF2-40B4-BE49-F238E27FC236}">
                  <a16:creationId xmlns:a16="http://schemas.microsoft.com/office/drawing/2014/main" id="{EACB4054-4AA8-A57C-4108-76F98EF28BA8}"/>
                </a:ext>
              </a:extLst>
            </p:cNvPr>
            <p:cNvSpPr/>
            <p:nvPr/>
          </p:nvSpPr>
          <p:spPr>
            <a:xfrm>
              <a:off x="3272842" y="2408303"/>
              <a:ext cx="287655" cy="287655"/>
            </a:xfrm>
            <a:custGeom>
              <a:avLst/>
              <a:gdLst/>
              <a:ahLst/>
              <a:cxnLst/>
              <a:rect l="l" t="t" r="r" b="b"/>
              <a:pathLst>
                <a:path w="287654" h="287655">
                  <a:moveTo>
                    <a:pt x="0" y="287314"/>
                  </a:moveTo>
                  <a:lnTo>
                    <a:pt x="287314" y="0"/>
                  </a:lnTo>
                </a:path>
              </a:pathLst>
            </a:custGeom>
            <a:ln w="9525">
              <a:solidFill>
                <a:srgbClr val="878787"/>
              </a:solidFill>
            </a:ln>
          </p:spPr>
          <p:txBody>
            <a:bodyPr wrap="square" lIns="0" tIns="0" rIns="0" bIns="0" rtlCol="0"/>
            <a:lstStyle/>
            <a:p>
              <a:endParaRPr/>
            </a:p>
          </p:txBody>
        </p:sp>
        <p:sp>
          <p:nvSpPr>
            <p:cNvPr id="274" name="object 208">
              <a:extLst>
                <a:ext uri="{FF2B5EF4-FFF2-40B4-BE49-F238E27FC236}">
                  <a16:creationId xmlns:a16="http://schemas.microsoft.com/office/drawing/2014/main" id="{D042F145-AB0E-FBA0-EC76-87DEDB05CD49}"/>
                </a:ext>
              </a:extLst>
            </p:cNvPr>
            <p:cNvSpPr/>
            <p:nvPr/>
          </p:nvSpPr>
          <p:spPr>
            <a:xfrm>
              <a:off x="3272842" y="2408303"/>
              <a:ext cx="172720" cy="172720"/>
            </a:xfrm>
            <a:custGeom>
              <a:avLst/>
              <a:gdLst/>
              <a:ahLst/>
              <a:cxnLst/>
              <a:rect l="l" t="t" r="r" b="b"/>
              <a:pathLst>
                <a:path w="172720" h="172719">
                  <a:moveTo>
                    <a:pt x="0" y="172620"/>
                  </a:moveTo>
                  <a:lnTo>
                    <a:pt x="172620" y="0"/>
                  </a:lnTo>
                </a:path>
              </a:pathLst>
            </a:custGeom>
            <a:ln w="9525">
              <a:solidFill>
                <a:srgbClr val="878787"/>
              </a:solidFill>
            </a:ln>
          </p:spPr>
          <p:txBody>
            <a:bodyPr wrap="square" lIns="0" tIns="0" rIns="0" bIns="0" rtlCol="0"/>
            <a:lstStyle/>
            <a:p>
              <a:endParaRPr/>
            </a:p>
          </p:txBody>
        </p:sp>
        <p:sp>
          <p:nvSpPr>
            <p:cNvPr id="275" name="object 209">
              <a:extLst>
                <a:ext uri="{FF2B5EF4-FFF2-40B4-BE49-F238E27FC236}">
                  <a16:creationId xmlns:a16="http://schemas.microsoft.com/office/drawing/2014/main" id="{BAE29E5E-870E-A23E-8071-C63209643715}"/>
                </a:ext>
              </a:extLst>
            </p:cNvPr>
            <p:cNvSpPr/>
            <p:nvPr/>
          </p:nvSpPr>
          <p:spPr>
            <a:xfrm>
              <a:off x="3272842" y="2408303"/>
              <a:ext cx="58419" cy="58419"/>
            </a:xfrm>
            <a:custGeom>
              <a:avLst/>
              <a:gdLst/>
              <a:ahLst/>
              <a:cxnLst/>
              <a:rect l="l" t="t" r="r" b="b"/>
              <a:pathLst>
                <a:path w="58420" h="58419">
                  <a:moveTo>
                    <a:pt x="0" y="57921"/>
                  </a:moveTo>
                  <a:lnTo>
                    <a:pt x="57921" y="0"/>
                  </a:lnTo>
                </a:path>
              </a:pathLst>
            </a:custGeom>
            <a:ln w="9525">
              <a:solidFill>
                <a:srgbClr val="878787"/>
              </a:solidFill>
            </a:ln>
          </p:spPr>
          <p:txBody>
            <a:bodyPr wrap="square" lIns="0" tIns="0" rIns="0" bIns="0" rtlCol="0"/>
            <a:lstStyle/>
            <a:p>
              <a:endParaRPr/>
            </a:p>
          </p:txBody>
        </p:sp>
      </p:grpSp>
      <p:pic>
        <p:nvPicPr>
          <p:cNvPr id="276" name="object 51">
            <a:extLst>
              <a:ext uri="{FF2B5EF4-FFF2-40B4-BE49-F238E27FC236}">
                <a16:creationId xmlns:a16="http://schemas.microsoft.com/office/drawing/2014/main" id="{86225E70-AC72-1C97-412E-E4539D2FEE3A}"/>
              </a:ext>
            </a:extLst>
          </p:cNvPr>
          <p:cNvPicPr/>
          <p:nvPr/>
        </p:nvPicPr>
        <p:blipFill>
          <a:blip r:embed="rId2" cstate="print"/>
          <a:stretch>
            <a:fillRect/>
          </a:stretch>
        </p:blipFill>
        <p:spPr>
          <a:xfrm>
            <a:off x="3061203" y="1242288"/>
            <a:ext cx="5739595" cy="3228747"/>
          </a:xfrm>
          <a:prstGeom prst="rect">
            <a:avLst/>
          </a:prstGeom>
        </p:spPr>
      </p:pic>
    </p:spTree>
    <p:extLst>
      <p:ext uri="{BB962C8B-B14F-4D97-AF65-F5344CB8AC3E}">
        <p14:creationId xmlns:p14="http://schemas.microsoft.com/office/powerpoint/2010/main" val="183841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17">
            <a:extLst>
              <a:ext uri="{FF2B5EF4-FFF2-40B4-BE49-F238E27FC236}">
                <a16:creationId xmlns:a16="http://schemas.microsoft.com/office/drawing/2014/main" id="{C0C2CB9D-B9A5-4BC1-5CF7-D75248F884BA}"/>
              </a:ext>
            </a:extLst>
          </p:cNvPr>
          <p:cNvSpPr/>
          <p:nvPr/>
        </p:nvSpPr>
        <p:spPr>
          <a:xfrm>
            <a:off x="648751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1" name="object 117">
            <a:extLst>
              <a:ext uri="{FF2B5EF4-FFF2-40B4-BE49-F238E27FC236}">
                <a16:creationId xmlns:a16="http://schemas.microsoft.com/office/drawing/2014/main" id="{DE97063D-65A3-13E7-0333-66C14BB08F49}"/>
              </a:ext>
            </a:extLst>
          </p:cNvPr>
          <p:cNvSpPr/>
          <p:nvPr/>
        </p:nvSpPr>
        <p:spPr>
          <a:xfrm>
            <a:off x="341828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2" name="object 117">
            <a:extLst>
              <a:ext uri="{FF2B5EF4-FFF2-40B4-BE49-F238E27FC236}">
                <a16:creationId xmlns:a16="http://schemas.microsoft.com/office/drawing/2014/main" id="{CE9C3991-72B5-CBD0-9DC0-49B72E14CB7B}"/>
              </a:ext>
            </a:extLst>
          </p:cNvPr>
          <p:cNvSpPr/>
          <p:nvPr/>
        </p:nvSpPr>
        <p:spPr>
          <a:xfrm>
            <a:off x="360293"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A8ECD839-9209-5A47-DA95-2F45F5F58EA4}"/>
              </a:ext>
            </a:extLst>
          </p:cNvPr>
          <p:cNvSpPr>
            <a:spLocks noGrp="1"/>
          </p:cNvSpPr>
          <p:nvPr>
            <p:ph type="title"/>
          </p:nvPr>
        </p:nvSpPr>
        <p:spPr/>
        <p:txBody>
          <a:bodyPr/>
          <a:lstStyle/>
          <a:p>
            <a:r>
              <a:rPr lang="de-DE" spc="0" dirty="0">
                <a:solidFill>
                  <a:srgbClr val="083566"/>
                </a:solidFill>
                <a:latin typeface="Arial" panose="020B0604020202020204" pitchFamily="34" charset="0"/>
                <a:cs typeface="Arial" panose="020B0604020202020204" pitchFamily="34" charset="0"/>
              </a:rPr>
              <a:t>BUSINESS</a:t>
            </a:r>
            <a:r>
              <a:rPr lang="de-DE" spc="0" dirty="0">
                <a:latin typeface="Arial" panose="020B0604020202020204" pitchFamily="34" charset="0"/>
                <a:cs typeface="Arial" panose="020B0604020202020204" pitchFamily="34" charset="0"/>
              </a:rPr>
              <a:t> </a:t>
            </a:r>
            <a:r>
              <a:rPr lang="de-DE" spc="0" dirty="0">
                <a:solidFill>
                  <a:srgbClr val="083566"/>
                </a:solidFill>
                <a:latin typeface="Arial" panose="020B0604020202020204" pitchFamily="34" charset="0"/>
                <a:cs typeface="Arial" panose="020B0604020202020204" pitchFamily="34" charset="0"/>
              </a:rPr>
              <a:t>AREAS</a:t>
            </a:r>
          </a:p>
        </p:txBody>
      </p:sp>
      <p:sp>
        <p:nvSpPr>
          <p:cNvPr id="3" name="object 3">
            <a:extLst>
              <a:ext uri="{FF2B5EF4-FFF2-40B4-BE49-F238E27FC236}">
                <a16:creationId xmlns:a16="http://schemas.microsoft.com/office/drawing/2014/main" id="{73A634C8-FB92-DF27-50B9-DA93A30137D9}"/>
              </a:ext>
            </a:extLst>
          </p:cNvPr>
          <p:cNvSpPr txBox="1"/>
          <p:nvPr/>
        </p:nvSpPr>
        <p:spPr>
          <a:xfrm>
            <a:off x="360297" y="2428704"/>
            <a:ext cx="2285840" cy="1802576"/>
          </a:xfrm>
          <a:prstGeom prst="rect">
            <a:avLst/>
          </a:prstGeom>
          <a:solidFill>
            <a:srgbClr val="FFFFFF"/>
          </a:solidFill>
        </p:spPr>
        <p:txBody>
          <a:bodyPr vert="horz" wrap="square" lIns="0" tIns="96170" rIns="0" bIns="0" rtlCol="0">
            <a:spAutoFit/>
          </a:bodyPr>
          <a:lstStyle/>
          <a:p>
            <a:pPr marL="86400">
              <a:lnSpc>
                <a:spcPts val="1600"/>
              </a:lnSpc>
            </a:pPr>
            <a:r>
              <a:rPr sz="1200" spc="10" dirty="0">
                <a:solidFill>
                  <a:srgbClr val="083566"/>
                </a:solidFill>
                <a:latin typeface="Arial" panose="020B0604020202020204" pitchFamily="34" charset="0"/>
                <a:cs typeface="Arial" panose="020B0604020202020204" pitchFamily="34" charset="0"/>
              </a:rPr>
              <a:t>SPECIAL TRANSPORTS</a:t>
            </a:r>
          </a:p>
          <a:p>
            <a:pPr marL="272914" marR="377459" indent="-171450">
              <a:lnSpc>
                <a:spcPts val="1100"/>
              </a:lnSpc>
              <a:spcBef>
                <a:spcPts val="300"/>
              </a:spcBef>
              <a:buChar char="•"/>
              <a:tabLst>
                <a:tab pos="272914" algn="l"/>
                <a:tab pos="273203" algn="l"/>
              </a:tabLst>
            </a:pPr>
            <a:r>
              <a:rPr sz="800" spc="10" dirty="0">
                <a:latin typeface="Arial" panose="020B0604020202020204" pitchFamily="34" charset="0"/>
                <a:cs typeface="Arial" panose="020B0604020202020204" pitchFamily="34" charset="0"/>
              </a:rPr>
              <a:t>Büroumzug (Schwergut wie Tresore möglich)</a:t>
            </a:r>
          </a:p>
          <a:p>
            <a:pPr marL="272914" marR="440128" indent="-171450">
              <a:lnSpc>
                <a:spcPts val="1100"/>
              </a:lnSpc>
              <a:spcBef>
                <a:spcPts val="300"/>
              </a:spcBef>
              <a:buChar char="•"/>
              <a:tabLst>
                <a:tab pos="272914" algn="l"/>
                <a:tab pos="273203" algn="l"/>
              </a:tabLst>
            </a:pPr>
            <a:r>
              <a:rPr sz="800" spc="10" dirty="0" err="1">
                <a:latin typeface="Arial" panose="020B0604020202020204" pitchFamily="34" charset="0"/>
                <a:cs typeface="Arial" panose="020B0604020202020204" pitchFamily="34" charset="0"/>
              </a:rPr>
              <a:t>Bibliotheks</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und</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Archivumzug</a:t>
            </a:r>
            <a:r>
              <a:rPr lang="de-DE" sz="800" spc="10" dirty="0">
                <a:latin typeface="Arial" panose="020B0604020202020204" pitchFamily="34" charset="0"/>
                <a:cs typeface="Arial" panose="020B0604020202020204" pitchFamily="34" charset="0"/>
              </a:rPr>
              <a:t> </a:t>
            </a:r>
            <a:br>
              <a:rPr lang="de-DE" sz="800" spc="10" dirty="0">
                <a:latin typeface="Arial" panose="020B0604020202020204" pitchFamily="34" charset="0"/>
                <a:cs typeface="Arial" panose="020B0604020202020204" pitchFamily="34" charset="0"/>
              </a:rPr>
            </a:br>
            <a:r>
              <a:rPr sz="800" spc="10" dirty="0">
                <a:latin typeface="Arial" panose="020B0604020202020204" pitchFamily="34" charset="0"/>
                <a:cs typeface="Arial" panose="020B0604020202020204" pitchFamily="34" charset="0"/>
              </a:rPr>
              <a:t>(bei Bedarf 1:1)</a:t>
            </a:r>
          </a:p>
          <a:p>
            <a:pPr marL="272914" marR="229883" indent="-171450">
              <a:lnSpc>
                <a:spcPts val="1100"/>
              </a:lnSpc>
              <a:spcBef>
                <a:spcPts val="300"/>
              </a:spcBef>
              <a:buChar char="•"/>
              <a:tabLst>
                <a:tab pos="272914" algn="l"/>
                <a:tab pos="273203" algn="l"/>
              </a:tabLst>
            </a:pPr>
            <a:r>
              <a:rPr sz="800" spc="10" dirty="0" err="1">
                <a:latin typeface="Arial" panose="020B0604020202020204" pitchFamily="34" charset="0"/>
                <a:cs typeface="Arial" panose="020B0604020202020204" pitchFamily="34" charset="0"/>
              </a:rPr>
              <a:t>Serverlandschaft</a:t>
            </a:r>
            <a:r>
              <a:rPr sz="800" spc="10" dirty="0">
                <a:latin typeface="Arial" panose="020B0604020202020204" pitchFamily="34" charset="0"/>
                <a:cs typeface="Arial" panose="020B0604020202020204" pitchFamily="34" charset="0"/>
              </a:rPr>
              <a:t> </a:t>
            </a:r>
            <a:br>
              <a:rPr lang="de-DE" sz="800" spc="10" dirty="0">
                <a:latin typeface="Arial" panose="020B0604020202020204" pitchFamily="34" charset="0"/>
                <a:cs typeface="Arial" panose="020B0604020202020204" pitchFamily="34" charset="0"/>
              </a:rPr>
            </a:br>
            <a:r>
              <a:rPr sz="800" spc="10" dirty="0">
                <a:latin typeface="Arial" panose="020B0604020202020204" pitchFamily="34" charset="0"/>
                <a:cs typeface="Arial" panose="020B0604020202020204" pitchFamily="34" charset="0"/>
              </a:rPr>
              <a:t>(</a:t>
            </a:r>
            <a:r>
              <a:rPr sz="800" spc="10" dirty="0" err="1">
                <a:latin typeface="Arial" panose="020B0604020202020204" pitchFamily="34" charset="0"/>
                <a:cs typeface="Arial" panose="020B0604020202020204" pitchFamily="34" charset="0"/>
              </a:rPr>
              <a:t>ggfs</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inkl</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IT-</a:t>
            </a:r>
            <a:r>
              <a:rPr sz="800" spc="10" dirty="0" err="1">
                <a:latin typeface="Arial" panose="020B0604020202020204" pitchFamily="34" charset="0"/>
                <a:cs typeface="Arial" panose="020B0604020202020204" pitchFamily="34" charset="0"/>
              </a:rPr>
              <a:t>Arbeits</a:t>
            </a:r>
            <a:r>
              <a:rPr sz="800" spc="10" dirty="0">
                <a:latin typeface="Arial" panose="020B0604020202020204" pitchFamily="34" charset="0"/>
                <a:cs typeface="Arial" panose="020B0604020202020204" pitchFamily="34" charset="0"/>
              </a:rPr>
              <a:t>- plätzen)</a:t>
            </a:r>
          </a:p>
          <a:p>
            <a:pPr marL="272914" indent="-171450">
              <a:lnSpc>
                <a:spcPts val="1100"/>
              </a:lnSpc>
              <a:spcBef>
                <a:spcPts val="446"/>
              </a:spcBef>
              <a:buChar char="•"/>
              <a:tabLst>
                <a:tab pos="272914" algn="l"/>
                <a:tab pos="273203" algn="l"/>
              </a:tabLst>
            </a:pPr>
            <a:r>
              <a:rPr sz="800" spc="10" dirty="0">
                <a:latin typeface="Arial" panose="020B0604020202020204" pitchFamily="34" charset="0"/>
                <a:cs typeface="Arial" panose="020B0604020202020204" pitchFamily="34" charset="0"/>
              </a:rPr>
              <a:t>Produktion mit Maschinen</a:t>
            </a:r>
          </a:p>
          <a:p>
            <a:pPr marL="272914" marR="337605" indent="-171450">
              <a:lnSpc>
                <a:spcPts val="1100"/>
              </a:lnSpc>
              <a:spcBef>
                <a:spcPts val="298"/>
              </a:spcBef>
              <a:buChar char="•"/>
              <a:tabLst>
                <a:tab pos="272914" algn="l"/>
                <a:tab pos="273203" algn="l"/>
              </a:tabLst>
            </a:pPr>
            <a:r>
              <a:rPr sz="800" spc="10" dirty="0" err="1">
                <a:latin typeface="Arial" panose="020B0604020202020204" pitchFamily="34" charset="0"/>
                <a:cs typeface="Arial" panose="020B0604020202020204" pitchFamily="34" charset="0"/>
              </a:rPr>
              <a:t>Lagerhalle</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mit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Regalen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(prüfpflichtig) und Inhalten</a:t>
            </a:r>
          </a:p>
        </p:txBody>
      </p:sp>
      <p:pic>
        <p:nvPicPr>
          <p:cNvPr id="4" name="object 4">
            <a:extLst>
              <a:ext uri="{FF2B5EF4-FFF2-40B4-BE49-F238E27FC236}">
                <a16:creationId xmlns:a16="http://schemas.microsoft.com/office/drawing/2014/main" id="{B93A56E3-93FD-34C7-EA40-1242D04F189C}"/>
              </a:ext>
            </a:extLst>
          </p:cNvPr>
          <p:cNvPicPr/>
          <p:nvPr/>
        </p:nvPicPr>
        <p:blipFill>
          <a:blip r:embed="rId2" cstate="print"/>
          <a:stretch>
            <a:fillRect/>
          </a:stretch>
        </p:blipFill>
        <p:spPr>
          <a:xfrm>
            <a:off x="360293" y="1095298"/>
            <a:ext cx="2285844" cy="1333406"/>
          </a:xfrm>
          <a:prstGeom prst="rect">
            <a:avLst/>
          </a:prstGeom>
        </p:spPr>
      </p:pic>
      <p:pic>
        <p:nvPicPr>
          <p:cNvPr id="5" name="object 5">
            <a:extLst>
              <a:ext uri="{FF2B5EF4-FFF2-40B4-BE49-F238E27FC236}">
                <a16:creationId xmlns:a16="http://schemas.microsoft.com/office/drawing/2014/main" id="{02ACC114-994A-0E37-AD5B-4FC6EC455E5E}"/>
              </a:ext>
            </a:extLst>
          </p:cNvPr>
          <p:cNvPicPr/>
          <p:nvPr/>
        </p:nvPicPr>
        <p:blipFill>
          <a:blip r:embed="rId3" cstate="print"/>
          <a:stretch>
            <a:fillRect/>
          </a:stretch>
        </p:blipFill>
        <p:spPr>
          <a:xfrm>
            <a:off x="3418280" y="1095298"/>
            <a:ext cx="2285844" cy="1333406"/>
          </a:xfrm>
          <a:prstGeom prst="rect">
            <a:avLst/>
          </a:prstGeom>
        </p:spPr>
      </p:pic>
      <p:pic>
        <p:nvPicPr>
          <p:cNvPr id="6" name="object 6">
            <a:extLst>
              <a:ext uri="{FF2B5EF4-FFF2-40B4-BE49-F238E27FC236}">
                <a16:creationId xmlns:a16="http://schemas.microsoft.com/office/drawing/2014/main" id="{B38CC8EA-06D3-4B1C-F4CD-DFA253CFF208}"/>
              </a:ext>
            </a:extLst>
          </p:cNvPr>
          <p:cNvPicPr/>
          <p:nvPr/>
        </p:nvPicPr>
        <p:blipFill>
          <a:blip r:embed="rId4" cstate="print"/>
          <a:stretch>
            <a:fillRect/>
          </a:stretch>
        </p:blipFill>
        <p:spPr>
          <a:xfrm>
            <a:off x="6476266" y="1095298"/>
            <a:ext cx="2285839" cy="1333406"/>
          </a:xfrm>
          <a:prstGeom prst="rect">
            <a:avLst/>
          </a:prstGeom>
        </p:spPr>
      </p:pic>
      <p:sp>
        <p:nvSpPr>
          <p:cNvPr id="7" name="object 114">
            <a:extLst>
              <a:ext uri="{FF2B5EF4-FFF2-40B4-BE49-F238E27FC236}">
                <a16:creationId xmlns:a16="http://schemas.microsoft.com/office/drawing/2014/main" id="{42099B8A-7C20-1B49-DB45-A5FFB3E0002B}"/>
              </a:ext>
            </a:extLst>
          </p:cNvPr>
          <p:cNvSpPr txBox="1"/>
          <p:nvPr/>
        </p:nvSpPr>
        <p:spPr>
          <a:xfrm>
            <a:off x="3418279" y="2428704"/>
            <a:ext cx="2285840" cy="1604445"/>
          </a:xfrm>
          <a:prstGeom prst="rect">
            <a:avLst/>
          </a:prstGeom>
          <a:solidFill>
            <a:srgbClr val="FFFFFF"/>
          </a:solidFill>
        </p:spPr>
        <p:txBody>
          <a:bodyPr vert="horz" wrap="square" lIns="0" tIns="96170" rIns="0" bIns="0" rtlCol="0">
            <a:spAutoFit/>
          </a:bodyPr>
          <a:lstStyle/>
          <a:p>
            <a:pPr marL="86400">
              <a:lnSpc>
                <a:spcPts val="1600"/>
              </a:lnSpc>
              <a:spcBef>
                <a:spcPts val="757"/>
              </a:spcBef>
            </a:pPr>
            <a:r>
              <a:rPr sz="1200" spc="10" dirty="0">
                <a:solidFill>
                  <a:srgbClr val="083566"/>
                </a:solidFill>
                <a:latin typeface="Arial" panose="020B0604020202020204" pitchFamily="34" charset="0"/>
                <a:cs typeface="Arial" panose="020B0604020202020204" pitchFamily="34" charset="0"/>
              </a:rPr>
              <a:t>BETRIEBSVERLAGERUNG</a:t>
            </a:r>
          </a:p>
          <a:p>
            <a:pPr marL="86400">
              <a:spcBef>
                <a:spcPts val="300"/>
              </a:spcBef>
            </a:pPr>
            <a:r>
              <a:rPr sz="796" spc="10" dirty="0">
                <a:latin typeface="Arial" panose="020B0604020202020204" pitchFamily="34" charset="0"/>
                <a:cs typeface="Arial" panose="020B0604020202020204" pitchFamily="34" charset="0"/>
              </a:rPr>
              <a:t>Beratung zu:</a:t>
            </a:r>
          </a:p>
          <a:p>
            <a:pPr marL="272914" indent="-171450">
              <a:lnSpc>
                <a:spcPts val="1100"/>
              </a:lnSpc>
              <a:spcBef>
                <a:spcPts val="546"/>
              </a:spcBef>
              <a:buChar char="•"/>
              <a:tabLst>
                <a:tab pos="272914" algn="l"/>
                <a:tab pos="273203" algn="l"/>
              </a:tabLst>
            </a:pPr>
            <a:r>
              <a:rPr sz="800" spc="10" dirty="0">
                <a:latin typeface="Arial" panose="020B0604020202020204" pitchFamily="34" charset="0"/>
                <a:cs typeface="Arial" panose="020B0604020202020204" pitchFamily="34" charset="0"/>
              </a:rPr>
              <a:t>Versicherung</a:t>
            </a:r>
          </a:p>
          <a:p>
            <a:pPr marL="272914" indent="-171450">
              <a:lnSpc>
                <a:spcPts val="1100"/>
              </a:lnSpc>
              <a:spcBef>
                <a:spcPts val="343"/>
              </a:spcBef>
              <a:buChar char="•"/>
              <a:tabLst>
                <a:tab pos="272914" algn="l"/>
                <a:tab pos="273203" algn="l"/>
              </a:tabLst>
            </a:pPr>
            <a:r>
              <a:rPr sz="800" spc="10" dirty="0">
                <a:latin typeface="Arial" panose="020B0604020202020204" pitchFamily="34" charset="0"/>
                <a:cs typeface="Arial" panose="020B0604020202020204" pitchFamily="34" charset="0"/>
              </a:rPr>
              <a:t>Verwertung</a:t>
            </a:r>
          </a:p>
          <a:p>
            <a:pPr marL="272914" indent="-171450">
              <a:lnSpc>
                <a:spcPts val="1100"/>
              </a:lnSpc>
              <a:spcBef>
                <a:spcPts val="346"/>
              </a:spcBef>
              <a:buChar char="•"/>
              <a:tabLst>
                <a:tab pos="272914" algn="l"/>
                <a:tab pos="273203" algn="l"/>
              </a:tabLst>
            </a:pPr>
            <a:r>
              <a:rPr sz="800" spc="10" dirty="0">
                <a:latin typeface="Arial" panose="020B0604020202020204" pitchFamily="34" charset="0"/>
                <a:cs typeface="Arial" panose="020B0604020202020204" pitchFamily="34" charset="0"/>
              </a:rPr>
              <a:t>Entsorgung</a:t>
            </a:r>
          </a:p>
          <a:p>
            <a:pPr marL="272914" indent="-171450">
              <a:lnSpc>
                <a:spcPts val="1100"/>
              </a:lnSpc>
              <a:spcBef>
                <a:spcPts val="346"/>
              </a:spcBef>
              <a:buChar char="•"/>
              <a:tabLst>
                <a:tab pos="272914" algn="l"/>
                <a:tab pos="273203" algn="l"/>
              </a:tabLst>
            </a:pPr>
            <a:r>
              <a:rPr sz="800" spc="10" dirty="0">
                <a:latin typeface="Arial" panose="020B0604020202020204" pitchFamily="34" charset="0"/>
                <a:cs typeface="Arial" panose="020B0604020202020204" pitchFamily="34" charset="0"/>
              </a:rPr>
              <a:t>Reinigung auch im Umzug</a:t>
            </a:r>
          </a:p>
          <a:p>
            <a:pPr marL="272914" indent="-171450">
              <a:lnSpc>
                <a:spcPts val="1100"/>
              </a:lnSpc>
              <a:spcBef>
                <a:spcPts val="343"/>
              </a:spcBef>
              <a:buChar char="•"/>
              <a:tabLst>
                <a:tab pos="272914" algn="l"/>
                <a:tab pos="273203" algn="l"/>
              </a:tabLst>
            </a:pPr>
            <a:r>
              <a:rPr sz="800" spc="10" dirty="0">
                <a:latin typeface="Arial" panose="020B0604020202020204" pitchFamily="34" charset="0"/>
                <a:cs typeface="Arial" panose="020B0604020202020204" pitchFamily="34" charset="0"/>
              </a:rPr>
              <a:t>Neumöbellogistik</a:t>
            </a:r>
          </a:p>
          <a:p>
            <a:pPr marL="272914" indent="-171450">
              <a:lnSpc>
                <a:spcPts val="1100"/>
              </a:lnSpc>
              <a:spcBef>
                <a:spcPts val="346"/>
              </a:spcBef>
              <a:buChar char="•"/>
              <a:tabLst>
                <a:tab pos="272914" algn="l"/>
                <a:tab pos="273203" algn="l"/>
              </a:tabLst>
            </a:pPr>
            <a:r>
              <a:rPr sz="800" spc="10" dirty="0">
                <a:latin typeface="Arial" panose="020B0604020202020204" pitchFamily="34" charset="0"/>
                <a:cs typeface="Arial" panose="020B0604020202020204" pitchFamily="34" charset="0"/>
              </a:rPr>
              <a:t>Konzepte</a:t>
            </a:r>
          </a:p>
        </p:txBody>
      </p:sp>
      <p:sp>
        <p:nvSpPr>
          <p:cNvPr id="8" name="object 115">
            <a:extLst>
              <a:ext uri="{FF2B5EF4-FFF2-40B4-BE49-F238E27FC236}">
                <a16:creationId xmlns:a16="http://schemas.microsoft.com/office/drawing/2014/main" id="{118EEBA2-B69F-10F3-7B49-EE5ABA27BF02}"/>
              </a:ext>
            </a:extLst>
          </p:cNvPr>
          <p:cNvSpPr txBox="1"/>
          <p:nvPr/>
        </p:nvSpPr>
        <p:spPr>
          <a:xfrm>
            <a:off x="6476266" y="2428704"/>
            <a:ext cx="2285840" cy="2457627"/>
          </a:xfrm>
          <a:prstGeom prst="rect">
            <a:avLst/>
          </a:prstGeom>
          <a:solidFill>
            <a:srgbClr val="FFFFFF"/>
          </a:solidFill>
        </p:spPr>
        <p:txBody>
          <a:bodyPr vert="horz" wrap="square" lIns="0" tIns="96170" rIns="0" bIns="0" rtlCol="0">
            <a:spAutoFit/>
          </a:bodyPr>
          <a:lstStyle/>
          <a:p>
            <a:pPr marL="86400">
              <a:lnSpc>
                <a:spcPts val="1600"/>
              </a:lnSpc>
              <a:spcBef>
                <a:spcPts val="757"/>
              </a:spcBef>
            </a:pPr>
            <a:r>
              <a:rPr sz="1200" spc="10" dirty="0">
                <a:solidFill>
                  <a:srgbClr val="083566"/>
                </a:solidFill>
                <a:latin typeface="Arial" panose="020B0604020202020204" pitchFamily="34" charset="0"/>
                <a:cs typeface="Arial" panose="020B0604020202020204" pitchFamily="34" charset="0"/>
              </a:rPr>
              <a:t>MASCHINENTRANSPORT</a:t>
            </a:r>
          </a:p>
          <a:p>
            <a:pPr marL="272914" indent="-171450">
              <a:lnSpc>
                <a:spcPts val="1100"/>
              </a:lnSpc>
              <a:spcBef>
                <a:spcPts val="300"/>
              </a:spcBef>
              <a:buChar char="•"/>
              <a:tabLst>
                <a:tab pos="272914" algn="l"/>
                <a:tab pos="273203" algn="l"/>
              </a:tabLst>
            </a:pPr>
            <a:r>
              <a:rPr sz="800" spc="10" dirty="0">
                <a:latin typeface="Arial" panose="020B0604020202020204" pitchFamily="34" charset="0"/>
                <a:cs typeface="Arial" panose="020B0604020202020204" pitchFamily="34" charset="0"/>
              </a:rPr>
              <a:t>Maschinenpark</a:t>
            </a:r>
          </a:p>
          <a:p>
            <a:pPr marL="272914" indent="-171450">
              <a:lnSpc>
                <a:spcPts val="1100"/>
              </a:lnSpc>
              <a:spcBef>
                <a:spcPts val="246"/>
              </a:spcBef>
              <a:buChar char="•"/>
              <a:tabLst>
                <a:tab pos="272914" algn="l"/>
                <a:tab pos="273203" algn="l"/>
              </a:tabLst>
            </a:pPr>
            <a:r>
              <a:rPr sz="800" spc="10" dirty="0">
                <a:latin typeface="Arial" panose="020B0604020202020204" pitchFamily="34" charset="0"/>
                <a:cs typeface="Arial" panose="020B0604020202020204" pitchFamily="34" charset="0"/>
              </a:rPr>
              <a:t>Industrieanlagen</a:t>
            </a:r>
          </a:p>
          <a:p>
            <a:pPr marL="272914" indent="-171450">
              <a:lnSpc>
                <a:spcPts val="1100"/>
              </a:lnSpc>
              <a:spcBef>
                <a:spcPts val="246"/>
              </a:spcBef>
              <a:buChar char="•"/>
              <a:tabLst>
                <a:tab pos="272914" algn="l"/>
                <a:tab pos="273203" algn="l"/>
              </a:tabLst>
            </a:pPr>
            <a:r>
              <a:rPr sz="800" spc="10" dirty="0">
                <a:latin typeface="Arial" panose="020B0604020202020204" pitchFamily="34" charset="0"/>
                <a:cs typeface="Arial" panose="020B0604020202020204" pitchFamily="34" charset="0"/>
              </a:rPr>
              <a:t>Roboter</a:t>
            </a:r>
          </a:p>
          <a:p>
            <a:pPr marL="272914" indent="-171450">
              <a:lnSpc>
                <a:spcPts val="1100"/>
              </a:lnSpc>
              <a:spcBef>
                <a:spcPts val="243"/>
              </a:spcBef>
              <a:buChar char="•"/>
              <a:tabLst>
                <a:tab pos="272914" algn="l"/>
                <a:tab pos="273203" algn="l"/>
              </a:tabLst>
            </a:pPr>
            <a:r>
              <a:rPr sz="800" spc="10" dirty="0" err="1">
                <a:latin typeface="Arial" panose="020B0604020202020204" pitchFamily="34" charset="0"/>
                <a:cs typeface="Arial" panose="020B0604020202020204" pitchFamily="34" charset="0"/>
              </a:rPr>
              <a:t>Computergesteuerte</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Maschinen</a:t>
            </a:r>
            <a:endParaRPr sz="800" spc="10" dirty="0">
              <a:latin typeface="Arial" panose="020B0604020202020204" pitchFamily="34" charset="0"/>
              <a:cs typeface="Arial" panose="020B0604020202020204" pitchFamily="34" charset="0"/>
            </a:endParaRPr>
          </a:p>
          <a:p>
            <a:pPr marL="272914" indent="-171450">
              <a:lnSpc>
                <a:spcPts val="1100"/>
              </a:lnSpc>
              <a:spcBef>
                <a:spcPts val="246"/>
              </a:spcBef>
              <a:buChar char="•"/>
              <a:tabLst>
                <a:tab pos="272914" algn="l"/>
                <a:tab pos="273203" algn="l"/>
              </a:tabLst>
            </a:pPr>
            <a:r>
              <a:rPr sz="800" spc="10" dirty="0">
                <a:latin typeface="Arial" panose="020B0604020202020204" pitchFamily="34" charset="0"/>
                <a:cs typeface="Arial" panose="020B0604020202020204" pitchFamily="34" charset="0"/>
              </a:rPr>
              <a:t>Medizintechnik</a:t>
            </a:r>
          </a:p>
          <a:p>
            <a:pPr marL="272914" indent="-171450">
              <a:lnSpc>
                <a:spcPts val="1100"/>
              </a:lnSpc>
              <a:spcBef>
                <a:spcPts val="246"/>
              </a:spcBef>
              <a:buChar char="•"/>
              <a:tabLst>
                <a:tab pos="272914" algn="l"/>
                <a:tab pos="273203" algn="l"/>
              </a:tabLst>
            </a:pPr>
            <a:r>
              <a:rPr sz="800" spc="10" dirty="0">
                <a:latin typeface="Arial" panose="020B0604020202020204" pitchFamily="34" charset="0"/>
                <a:cs typeface="Arial" panose="020B0604020202020204" pitchFamily="34" charset="0"/>
              </a:rPr>
              <a:t>Schwertransporte</a:t>
            </a:r>
          </a:p>
          <a:p>
            <a:pPr marL="272914" indent="-171450">
              <a:lnSpc>
                <a:spcPts val="1100"/>
              </a:lnSpc>
              <a:spcBef>
                <a:spcPts val="243"/>
              </a:spcBef>
              <a:buChar char="•"/>
              <a:tabLst>
                <a:tab pos="272914" algn="l"/>
                <a:tab pos="273203" algn="l"/>
              </a:tabLst>
            </a:pPr>
            <a:r>
              <a:rPr sz="800" spc="10" dirty="0">
                <a:latin typeface="Arial" panose="020B0604020202020204" pitchFamily="34" charset="0"/>
                <a:cs typeface="Arial" panose="020B0604020202020204" pitchFamily="34" charset="0"/>
              </a:rPr>
              <a:t>Anlagenmontage</a:t>
            </a:r>
          </a:p>
          <a:p>
            <a:pPr marL="272914" indent="-171450">
              <a:lnSpc>
                <a:spcPts val="1100"/>
              </a:lnSpc>
              <a:spcBef>
                <a:spcPts val="246"/>
              </a:spcBef>
              <a:buChar char="•"/>
              <a:tabLst>
                <a:tab pos="272914" algn="l"/>
                <a:tab pos="273203" algn="l"/>
              </a:tabLst>
            </a:pPr>
            <a:r>
              <a:rPr sz="800" spc="10" dirty="0" err="1">
                <a:latin typeface="Arial" panose="020B0604020202020204" pitchFamily="34" charset="0"/>
                <a:cs typeface="Arial" panose="020B0604020202020204" pitchFamily="34" charset="0"/>
              </a:rPr>
              <a:t>Wartung</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von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Anlagen,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UVV-</a:t>
            </a:r>
            <a:r>
              <a:rPr sz="800" spc="10" dirty="0" err="1">
                <a:latin typeface="Arial" panose="020B0604020202020204" pitchFamily="34" charset="0"/>
                <a:cs typeface="Arial" panose="020B0604020202020204" pitchFamily="34" charset="0"/>
              </a:rPr>
              <a:t>Prüfung</a:t>
            </a:r>
            <a:endParaRPr sz="800" spc="10" dirty="0">
              <a:latin typeface="Arial" panose="020B0604020202020204" pitchFamily="34" charset="0"/>
              <a:cs typeface="Arial" panose="020B0604020202020204" pitchFamily="34" charset="0"/>
            </a:endParaRPr>
          </a:p>
          <a:p>
            <a:pPr marL="272914" indent="-171450">
              <a:lnSpc>
                <a:spcPts val="1100"/>
              </a:lnSpc>
              <a:spcBef>
                <a:spcPts val="246"/>
              </a:spcBef>
              <a:buChar char="•"/>
              <a:tabLst>
                <a:tab pos="272914" algn="l"/>
                <a:tab pos="273203" algn="l"/>
              </a:tabLst>
            </a:pPr>
            <a:r>
              <a:rPr sz="800" spc="10" dirty="0" err="1">
                <a:latin typeface="Arial" panose="020B0604020202020204" pitchFamily="34" charset="0"/>
                <a:cs typeface="Arial" panose="020B0604020202020204" pitchFamily="34" charset="0"/>
              </a:rPr>
              <a:t>Aufbereitung</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&amp;</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Reparatur</a:t>
            </a:r>
            <a:endParaRPr sz="800" spc="10" dirty="0">
              <a:latin typeface="Arial" panose="020B0604020202020204" pitchFamily="34" charset="0"/>
              <a:cs typeface="Arial" panose="020B0604020202020204" pitchFamily="34" charset="0"/>
            </a:endParaRPr>
          </a:p>
          <a:p>
            <a:pPr marL="272914" indent="-171450">
              <a:lnSpc>
                <a:spcPts val="1100"/>
              </a:lnSpc>
              <a:spcBef>
                <a:spcPts val="243"/>
              </a:spcBef>
              <a:buChar char="•"/>
              <a:tabLst>
                <a:tab pos="272914" algn="l"/>
                <a:tab pos="273203" algn="l"/>
              </a:tabLst>
            </a:pPr>
            <a:r>
              <a:rPr sz="800" spc="10" dirty="0" err="1">
                <a:latin typeface="Arial" panose="020B0604020202020204" pitchFamily="34" charset="0"/>
                <a:cs typeface="Arial" panose="020B0604020202020204" pitchFamily="34" charset="0"/>
              </a:rPr>
              <a:t>Einlagerung</a:t>
            </a:r>
            <a:r>
              <a:rPr sz="800" spc="10" dirty="0">
                <a:latin typeface="Arial" panose="020B0604020202020204" pitchFamily="34" charset="0"/>
                <a:cs typeface="Arial" panose="020B0604020202020204" pitchFamily="34" charset="0"/>
              </a:rPr>
              <a:t> von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Maschinen</a:t>
            </a:r>
            <a:endParaRPr sz="800" spc="10" dirty="0">
              <a:latin typeface="Arial" panose="020B0604020202020204" pitchFamily="34" charset="0"/>
              <a:cs typeface="Arial" panose="020B0604020202020204" pitchFamily="34" charset="0"/>
            </a:endParaRPr>
          </a:p>
          <a:p>
            <a:pPr marL="272914" marR="462366" indent="-171450">
              <a:lnSpc>
                <a:spcPts val="1100"/>
              </a:lnSpc>
              <a:spcBef>
                <a:spcPts val="200"/>
              </a:spcBef>
              <a:buChar char="•"/>
              <a:tabLst>
                <a:tab pos="272914" algn="l"/>
                <a:tab pos="273203" algn="l"/>
              </a:tabLst>
            </a:pPr>
            <a:r>
              <a:rPr sz="800" spc="10" dirty="0" err="1">
                <a:latin typeface="Arial" panose="020B0604020202020204" pitchFamily="34" charset="0"/>
                <a:cs typeface="Arial" panose="020B0604020202020204" pitchFamily="34" charset="0"/>
              </a:rPr>
              <a:t>Demontage</a:t>
            </a:r>
            <a:r>
              <a:rPr sz="800" spc="10" dirty="0">
                <a:latin typeface="Arial" panose="020B0604020202020204" pitchFamily="34" charset="0"/>
                <a:cs typeface="Arial" panose="020B0604020202020204" pitchFamily="34" charset="0"/>
              </a:rPr>
              <a:t> &amp;</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Verschrottung</a:t>
            </a:r>
            <a:r>
              <a:rPr sz="800" spc="10" dirty="0">
                <a:latin typeface="Arial" panose="020B0604020202020204" pitchFamily="34" charset="0"/>
                <a:cs typeface="Arial" panose="020B0604020202020204" pitchFamily="34" charset="0"/>
              </a:rPr>
              <a:t> bzw. Entsorgung von Altanlagen</a:t>
            </a:r>
          </a:p>
          <a:p>
            <a:pPr marL="272914" indent="-171450">
              <a:lnSpc>
                <a:spcPts val="1100"/>
              </a:lnSpc>
              <a:spcBef>
                <a:spcPts val="346"/>
              </a:spcBef>
              <a:buChar char="•"/>
              <a:tabLst>
                <a:tab pos="272914" algn="l"/>
                <a:tab pos="273203" algn="l"/>
              </a:tabLst>
            </a:pPr>
            <a:r>
              <a:rPr sz="800" spc="10" dirty="0" err="1">
                <a:latin typeface="Arial" panose="020B0604020202020204" pitchFamily="34" charset="0"/>
                <a:cs typeface="Arial" panose="020B0604020202020204" pitchFamily="34" charset="0"/>
              </a:rPr>
              <a:t>Anlagenreinigung</a:t>
            </a:r>
            <a:r>
              <a:rPr sz="800" spc="10" dirty="0">
                <a:latin typeface="Arial" panose="020B0604020202020204" pitchFamily="34" charset="0"/>
                <a:cs typeface="Arial" panose="020B0604020202020204" pitchFamily="34" charset="0"/>
              </a:rPr>
              <a:t> &amp;</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Schadstoffentsorgung</a:t>
            </a:r>
            <a:endParaRPr sz="800" spc="10" dirty="0">
              <a:latin typeface="Arial" panose="020B0604020202020204" pitchFamily="34" charset="0"/>
              <a:cs typeface="Arial" panose="020B0604020202020204" pitchFamily="34" charset="0"/>
            </a:endParaRPr>
          </a:p>
        </p:txBody>
      </p:sp>
      <p:sp>
        <p:nvSpPr>
          <p:cNvPr id="10" name="Holder 6">
            <a:extLst>
              <a:ext uri="{FF2B5EF4-FFF2-40B4-BE49-F238E27FC236}">
                <a16:creationId xmlns:a16="http://schemas.microsoft.com/office/drawing/2014/main" id="{6B17F201-E06D-E50B-A955-BF5E76DA4FBF}"/>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29</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06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970B7991-EE6B-E8B0-90B9-AF59DAE4241F}"/>
              </a:ext>
            </a:extLst>
          </p:cNvPr>
          <p:cNvSpPr txBox="1">
            <a:spLocks/>
          </p:cNvSpPr>
          <p:nvPr/>
        </p:nvSpPr>
        <p:spPr>
          <a:xfrm>
            <a:off x="344488" y="1123950"/>
            <a:ext cx="9144000" cy="61555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400"/>
              </a:lnSpc>
            </a:pPr>
            <a:r>
              <a:rPr lang="de-DE" sz="2400" spc="10" dirty="0" err="1">
                <a:solidFill>
                  <a:srgbClr val="083566"/>
                </a:solidFill>
                <a:latin typeface="Arial" panose="020B0604020202020204" pitchFamily="34" charset="0"/>
                <a:cs typeface="Arial" panose="020B0604020202020204" pitchFamily="34" charset="0"/>
              </a:rPr>
              <a:t>GRÖßE</a:t>
            </a:r>
            <a:r>
              <a:rPr lang="de-DE" sz="2400" spc="10" dirty="0">
                <a:solidFill>
                  <a:srgbClr val="083566"/>
                </a:solidFill>
                <a:latin typeface="Arial" panose="020B0604020202020204" pitchFamily="34" charset="0"/>
                <a:cs typeface="Arial" panose="020B0604020202020204" pitchFamily="34" charset="0"/>
              </a:rPr>
              <a:t> 24 PT., ZEICHENABST. 0, ZEILENABST. 26 PT.</a:t>
            </a:r>
          </a:p>
          <a:p>
            <a:pPr>
              <a:lnSpc>
                <a:spcPts val="2400"/>
              </a:lnSpc>
            </a:pPr>
            <a:r>
              <a:rPr lang="de-DE" sz="2400" spc="10" dirty="0" err="1">
                <a:solidFill>
                  <a:srgbClr val="083566"/>
                </a:solidFill>
                <a:latin typeface="Arial" panose="020B0604020202020204" pitchFamily="34" charset="0"/>
                <a:cs typeface="Arial" panose="020B0604020202020204" pitchFamily="34" charset="0"/>
              </a:rPr>
              <a:t>GRÖßE</a:t>
            </a:r>
            <a:r>
              <a:rPr lang="de-DE" sz="2400" spc="10" dirty="0">
                <a:solidFill>
                  <a:srgbClr val="083566"/>
                </a:solidFill>
                <a:latin typeface="Arial" panose="020B0604020202020204" pitchFamily="34" charset="0"/>
                <a:cs typeface="Arial" panose="020B0604020202020204" pitchFamily="34" charset="0"/>
              </a:rPr>
              <a:t> 24 PT., ZEICHENABST. 0, ZEILENABST. 26 PT.</a:t>
            </a:r>
          </a:p>
        </p:txBody>
      </p:sp>
      <p:sp>
        <p:nvSpPr>
          <p:cNvPr id="16" name="Titel 15">
            <a:extLst>
              <a:ext uri="{FF2B5EF4-FFF2-40B4-BE49-F238E27FC236}">
                <a16:creationId xmlns:a16="http://schemas.microsoft.com/office/drawing/2014/main" id="{AD20762B-0AB4-1029-ADDA-179F3EDC4EEA}"/>
              </a:ext>
            </a:extLst>
          </p:cNvPr>
          <p:cNvSpPr>
            <a:spLocks noGrp="1"/>
          </p:cNvSpPr>
          <p:nvPr>
            <p:ph type="title"/>
          </p:nvPr>
        </p:nvSpPr>
        <p:spPr>
          <a:prstGeom prst="rect">
            <a:avLst/>
          </a:prstGeom>
        </p:spPr>
        <p:txBody>
          <a:bodyPr/>
          <a:lstStyle/>
          <a:p>
            <a:r>
              <a:rPr lang="de-DE" spc="10" dirty="0">
                <a:solidFill>
                  <a:srgbClr val="083566"/>
                </a:solidFill>
                <a:latin typeface="Arial" panose="020B0604020202020204" pitchFamily="34" charset="0"/>
                <a:cs typeface="Arial" panose="020B0604020202020204" pitchFamily="34" charset="0"/>
              </a:rPr>
              <a:t>Überschriften (Beispiele)</a:t>
            </a:r>
          </a:p>
        </p:txBody>
      </p:sp>
      <p:sp>
        <p:nvSpPr>
          <p:cNvPr id="2" name="Titel 1">
            <a:extLst>
              <a:ext uri="{FF2B5EF4-FFF2-40B4-BE49-F238E27FC236}">
                <a16:creationId xmlns:a16="http://schemas.microsoft.com/office/drawing/2014/main" id="{79299176-74B7-5EA8-578E-31F0A979736F}"/>
              </a:ext>
            </a:extLst>
          </p:cNvPr>
          <p:cNvSpPr txBox="1">
            <a:spLocks/>
          </p:cNvSpPr>
          <p:nvPr/>
        </p:nvSpPr>
        <p:spPr>
          <a:xfrm>
            <a:off x="344488" y="1913830"/>
            <a:ext cx="7885111" cy="589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300"/>
              </a:lnSpc>
            </a:pPr>
            <a:r>
              <a:rPr lang="de-DE" sz="2000" spc="10" dirty="0">
                <a:solidFill>
                  <a:srgbClr val="083566"/>
                </a:solidFill>
                <a:latin typeface="Arial" panose="020B0604020202020204" pitchFamily="34" charset="0"/>
                <a:cs typeface="Arial" panose="020B0604020202020204" pitchFamily="34" charset="0"/>
              </a:rPr>
              <a:t>Größe 20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 Zeichenabstand 0,1, Zeilenabstand 23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a:t>
            </a:r>
          </a:p>
          <a:p>
            <a:pPr>
              <a:lnSpc>
                <a:spcPts val="2300"/>
              </a:lnSpc>
            </a:pPr>
            <a:r>
              <a:rPr lang="de-DE" sz="2000" spc="10" dirty="0">
                <a:solidFill>
                  <a:srgbClr val="083566"/>
                </a:solidFill>
                <a:latin typeface="Arial" panose="020B0604020202020204" pitchFamily="34" charset="0"/>
                <a:cs typeface="Arial" panose="020B0604020202020204" pitchFamily="34" charset="0"/>
              </a:rPr>
              <a:t>Größe 20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 Zeichenabstand 0,1, Zeilenabstand 23 </a:t>
            </a:r>
            <a:r>
              <a:rPr lang="de-DE" sz="2000" spc="10" dirty="0" err="1">
                <a:solidFill>
                  <a:srgbClr val="083566"/>
                </a:solidFill>
                <a:latin typeface="Arial" panose="020B0604020202020204" pitchFamily="34" charset="0"/>
                <a:cs typeface="Arial" panose="020B0604020202020204" pitchFamily="34" charset="0"/>
              </a:rPr>
              <a:t>pt</a:t>
            </a:r>
            <a:r>
              <a:rPr lang="de-DE" sz="2000" spc="10" dirty="0">
                <a:solidFill>
                  <a:srgbClr val="083566"/>
                </a:solidFill>
                <a:latin typeface="Arial" panose="020B0604020202020204" pitchFamily="34" charset="0"/>
                <a:cs typeface="Arial" panose="020B0604020202020204" pitchFamily="34" charset="0"/>
              </a:rPr>
              <a:t>.</a:t>
            </a:r>
          </a:p>
        </p:txBody>
      </p:sp>
      <p:sp>
        <p:nvSpPr>
          <p:cNvPr id="3" name="Titel 1">
            <a:extLst>
              <a:ext uri="{FF2B5EF4-FFF2-40B4-BE49-F238E27FC236}">
                <a16:creationId xmlns:a16="http://schemas.microsoft.com/office/drawing/2014/main" id="{445CE4A4-B89E-A7EA-F223-4E3B81194993}"/>
              </a:ext>
            </a:extLst>
          </p:cNvPr>
          <p:cNvSpPr txBox="1">
            <a:spLocks/>
          </p:cNvSpPr>
          <p:nvPr/>
        </p:nvSpPr>
        <p:spPr>
          <a:xfrm>
            <a:off x="344488" y="2678066"/>
            <a:ext cx="8189911" cy="48731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900"/>
              </a:lnSpc>
            </a:pPr>
            <a:r>
              <a:rPr lang="de-DE" sz="1600" spc="10" baseline="0" dirty="0">
                <a:solidFill>
                  <a:srgbClr val="083566"/>
                </a:solidFill>
                <a:latin typeface="Arial" panose="020B0604020202020204" pitchFamily="34" charset="0"/>
                <a:cs typeface="Arial" panose="020B0604020202020204" pitchFamily="34" charset="0"/>
              </a:rPr>
              <a:t>Größe 16, Zeichenabstand 0,1 </a:t>
            </a:r>
            <a:r>
              <a:rPr lang="de-DE" sz="1600" spc="10" baseline="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 Zeilenabstand 19 </a:t>
            </a:r>
            <a:r>
              <a:rPr lang="de-DE" sz="1600" spc="1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a:t>
            </a:r>
          </a:p>
          <a:p>
            <a:pPr>
              <a:lnSpc>
                <a:spcPts val="1900"/>
              </a:lnSpc>
            </a:pPr>
            <a:r>
              <a:rPr lang="de-DE" sz="1600" spc="10" baseline="0" dirty="0">
                <a:solidFill>
                  <a:srgbClr val="083566"/>
                </a:solidFill>
                <a:latin typeface="Arial" panose="020B0604020202020204" pitchFamily="34" charset="0"/>
                <a:cs typeface="Arial" panose="020B0604020202020204" pitchFamily="34" charset="0"/>
              </a:rPr>
              <a:t>Größe 16, Zeichenabstand 0,1 </a:t>
            </a:r>
            <a:r>
              <a:rPr lang="de-DE" sz="1600" spc="10" baseline="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 Zeilenabstand 19 </a:t>
            </a:r>
            <a:r>
              <a:rPr lang="de-DE" sz="1600" spc="10" dirty="0" err="1">
                <a:solidFill>
                  <a:srgbClr val="083566"/>
                </a:solidFill>
                <a:latin typeface="Arial" panose="020B0604020202020204" pitchFamily="34" charset="0"/>
                <a:cs typeface="Arial" panose="020B0604020202020204" pitchFamily="34" charset="0"/>
              </a:rPr>
              <a:t>pt</a:t>
            </a:r>
            <a:r>
              <a:rPr lang="de-DE" sz="1600" spc="10" dirty="0">
                <a:solidFill>
                  <a:srgbClr val="083566"/>
                </a:solidFill>
                <a:latin typeface="Arial" panose="020B0604020202020204" pitchFamily="34" charset="0"/>
                <a:cs typeface="Arial" panose="020B0604020202020204" pitchFamily="34" charset="0"/>
              </a:rPr>
              <a:t>.</a:t>
            </a:r>
            <a:r>
              <a:rPr lang="de-DE" sz="1600" spc="10" baseline="0" dirty="0">
                <a:solidFill>
                  <a:srgbClr val="083566"/>
                </a:solidFill>
                <a:latin typeface="Arial" panose="020B0604020202020204" pitchFamily="34" charset="0"/>
                <a:cs typeface="Arial" panose="020B0604020202020204" pitchFamily="34" charset="0"/>
              </a:rPr>
              <a:t>  </a:t>
            </a:r>
            <a:endParaRPr lang="de-DE" sz="1600" spc="10" dirty="0">
              <a:solidFill>
                <a:srgbClr val="083566"/>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5673E4E-0135-A4F3-549A-5BDB7464E206}"/>
              </a:ext>
            </a:extLst>
          </p:cNvPr>
          <p:cNvSpPr txBox="1">
            <a:spLocks/>
          </p:cNvSpPr>
          <p:nvPr/>
        </p:nvSpPr>
        <p:spPr>
          <a:xfrm>
            <a:off x="344488" y="3339708"/>
            <a:ext cx="6970711" cy="39254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600"/>
              </a:lnSpc>
            </a:pPr>
            <a:r>
              <a:rPr lang="de-DE" sz="1200" spc="10" baseline="0" dirty="0">
                <a:solidFill>
                  <a:srgbClr val="083566"/>
                </a:solidFill>
                <a:latin typeface="Arial" panose="020B0604020202020204" pitchFamily="34" charset="0"/>
                <a:cs typeface="Arial" panose="020B0604020202020204" pitchFamily="34" charset="0"/>
              </a:rPr>
              <a:t>Größe 12, Zeichenabstand 0,1 </a:t>
            </a:r>
            <a:r>
              <a:rPr lang="de-DE" sz="1200" spc="10" baseline="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 Zeilenabstand 16 </a:t>
            </a:r>
            <a:r>
              <a:rPr lang="de-DE" sz="1200" spc="1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a:t>
            </a:r>
            <a:r>
              <a:rPr lang="de-DE" sz="1200" spc="10" baseline="0" dirty="0">
                <a:solidFill>
                  <a:srgbClr val="083566"/>
                </a:solidFill>
                <a:latin typeface="Arial" panose="020B0604020202020204" pitchFamily="34" charset="0"/>
                <a:cs typeface="Arial" panose="020B0604020202020204" pitchFamily="34" charset="0"/>
              </a:rPr>
              <a:t> </a:t>
            </a:r>
          </a:p>
          <a:p>
            <a:pPr>
              <a:lnSpc>
                <a:spcPts val="1600"/>
              </a:lnSpc>
            </a:pPr>
            <a:r>
              <a:rPr lang="de-DE" sz="1200" spc="10" baseline="0" dirty="0">
                <a:solidFill>
                  <a:srgbClr val="083566"/>
                </a:solidFill>
                <a:latin typeface="Arial" panose="020B0604020202020204" pitchFamily="34" charset="0"/>
                <a:cs typeface="Arial" panose="020B0604020202020204" pitchFamily="34" charset="0"/>
              </a:rPr>
              <a:t>Größe 12, Zeichenabstand 0,1 </a:t>
            </a:r>
            <a:r>
              <a:rPr lang="de-DE" sz="1200" spc="10" baseline="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 Zeilenabstand 16 </a:t>
            </a:r>
            <a:r>
              <a:rPr lang="de-DE" sz="1200" spc="10" dirty="0" err="1">
                <a:solidFill>
                  <a:srgbClr val="083566"/>
                </a:solidFill>
                <a:latin typeface="Arial" panose="020B0604020202020204" pitchFamily="34" charset="0"/>
                <a:cs typeface="Arial" panose="020B0604020202020204" pitchFamily="34" charset="0"/>
              </a:rPr>
              <a:t>pt</a:t>
            </a:r>
            <a:r>
              <a:rPr lang="de-DE" sz="1200" spc="10" dirty="0">
                <a:solidFill>
                  <a:srgbClr val="083566"/>
                </a:solidFill>
                <a:latin typeface="Arial" panose="020B0604020202020204" pitchFamily="34" charset="0"/>
                <a:cs typeface="Arial" panose="020B0604020202020204" pitchFamily="34" charset="0"/>
              </a:rPr>
              <a:t>.</a:t>
            </a:r>
            <a:r>
              <a:rPr lang="de-DE" sz="1200" spc="10" baseline="0" dirty="0">
                <a:solidFill>
                  <a:srgbClr val="083566"/>
                </a:solidFill>
                <a:latin typeface="Arial" panose="020B0604020202020204" pitchFamily="34" charset="0"/>
                <a:cs typeface="Arial" panose="020B0604020202020204" pitchFamily="34" charset="0"/>
              </a:rPr>
              <a:t> </a:t>
            </a:r>
            <a:endParaRPr lang="de-DE" sz="1200" spc="10" dirty="0">
              <a:solidFill>
                <a:srgbClr val="083566"/>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7F3411B-537A-CBFC-F145-B7FFF615C97A}"/>
              </a:ext>
            </a:extLst>
          </p:cNvPr>
          <p:cNvSpPr txBox="1">
            <a:spLocks/>
          </p:cNvSpPr>
          <p:nvPr/>
        </p:nvSpPr>
        <p:spPr>
          <a:xfrm>
            <a:off x="344489" y="3906580"/>
            <a:ext cx="3998912" cy="320922"/>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300"/>
              </a:lnSpc>
            </a:pPr>
            <a:r>
              <a:rPr lang="de-DE" sz="1000" spc="10" baseline="0" dirty="0">
                <a:solidFill>
                  <a:srgbClr val="083566"/>
                </a:solidFill>
                <a:latin typeface="Arial" panose="020B0604020202020204" pitchFamily="34" charset="0"/>
                <a:cs typeface="Arial" panose="020B0604020202020204" pitchFamily="34" charset="0"/>
              </a:rPr>
              <a:t>Größe 10, Zeichenabstand 0,1 </a:t>
            </a:r>
            <a:r>
              <a:rPr lang="de-DE" sz="1000" spc="10" baseline="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 Zeilenabstand 13 </a:t>
            </a:r>
            <a:r>
              <a:rPr lang="de-DE" sz="1000" spc="1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a:t>
            </a:r>
          </a:p>
          <a:p>
            <a:pPr>
              <a:lnSpc>
                <a:spcPts val="1300"/>
              </a:lnSpc>
            </a:pPr>
            <a:r>
              <a:rPr lang="de-DE" sz="1000" spc="10" baseline="0" dirty="0">
                <a:solidFill>
                  <a:srgbClr val="083566"/>
                </a:solidFill>
                <a:latin typeface="Arial" panose="020B0604020202020204" pitchFamily="34" charset="0"/>
                <a:cs typeface="Arial" panose="020B0604020202020204" pitchFamily="34" charset="0"/>
              </a:rPr>
              <a:t>Größe 10, Zeichenabstand 0,1 </a:t>
            </a:r>
            <a:r>
              <a:rPr lang="de-DE" sz="1000" spc="10" baseline="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 Zeilenabstand 13 </a:t>
            </a:r>
            <a:r>
              <a:rPr lang="de-DE" sz="1000" spc="10" dirty="0" err="1">
                <a:solidFill>
                  <a:srgbClr val="083566"/>
                </a:solidFill>
                <a:latin typeface="Arial" panose="020B0604020202020204" pitchFamily="34" charset="0"/>
                <a:cs typeface="Arial" panose="020B0604020202020204" pitchFamily="34" charset="0"/>
              </a:rPr>
              <a:t>pt</a:t>
            </a:r>
            <a:r>
              <a:rPr lang="de-DE" sz="1000" spc="10" dirty="0">
                <a:solidFill>
                  <a:srgbClr val="083566"/>
                </a:solidFill>
                <a:latin typeface="Arial" panose="020B0604020202020204" pitchFamily="34" charset="0"/>
                <a:cs typeface="Arial" panose="020B0604020202020204" pitchFamily="34" charset="0"/>
              </a:rPr>
              <a:t>.</a:t>
            </a:r>
            <a:r>
              <a:rPr lang="de-DE" sz="1000" spc="10" baseline="0" dirty="0">
                <a:solidFill>
                  <a:srgbClr val="083566"/>
                </a:solidFill>
                <a:latin typeface="Arial" panose="020B0604020202020204" pitchFamily="34" charset="0"/>
                <a:cs typeface="Arial" panose="020B0604020202020204" pitchFamily="34" charset="0"/>
              </a:rPr>
              <a:t> </a:t>
            </a:r>
            <a:endParaRPr lang="de-DE" sz="1000" spc="10" dirty="0">
              <a:solidFill>
                <a:srgbClr val="083566"/>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7C9FA5AD-FA71-BEF9-03CE-87D9A9917888}"/>
              </a:ext>
            </a:extLst>
          </p:cNvPr>
          <p:cNvSpPr txBox="1">
            <a:spLocks/>
          </p:cNvSpPr>
          <p:nvPr/>
        </p:nvSpPr>
        <p:spPr>
          <a:xfrm>
            <a:off x="344489" y="4400550"/>
            <a:ext cx="3998912" cy="26917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100"/>
              </a:lnSpc>
            </a:pPr>
            <a:r>
              <a:rPr lang="de-DE" sz="800" spc="10" baseline="0" dirty="0">
                <a:solidFill>
                  <a:srgbClr val="083566"/>
                </a:solidFill>
                <a:latin typeface="Arial" panose="020B0604020202020204" pitchFamily="34" charset="0"/>
                <a:cs typeface="Arial" panose="020B0604020202020204" pitchFamily="34" charset="0"/>
              </a:rPr>
              <a:t>Größe 8, Zeichenabstand 0,1 </a:t>
            </a:r>
            <a:r>
              <a:rPr lang="de-DE" sz="800" spc="10" baseline="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 Zeilenabstand 11 </a:t>
            </a:r>
            <a:r>
              <a:rPr lang="de-DE" sz="800" spc="1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a:t>
            </a:r>
            <a:r>
              <a:rPr lang="de-DE" sz="800" spc="10" baseline="0" dirty="0">
                <a:solidFill>
                  <a:srgbClr val="083566"/>
                </a:solidFill>
                <a:latin typeface="Arial" panose="020B0604020202020204" pitchFamily="34" charset="0"/>
                <a:cs typeface="Arial" panose="020B0604020202020204" pitchFamily="34" charset="0"/>
              </a:rPr>
              <a:t> </a:t>
            </a:r>
          </a:p>
          <a:p>
            <a:pPr>
              <a:lnSpc>
                <a:spcPts val="1100"/>
              </a:lnSpc>
            </a:pPr>
            <a:r>
              <a:rPr lang="de-DE" sz="800" spc="10" baseline="0" dirty="0">
                <a:solidFill>
                  <a:srgbClr val="083566"/>
                </a:solidFill>
                <a:latin typeface="Arial" panose="020B0604020202020204" pitchFamily="34" charset="0"/>
                <a:cs typeface="Arial" panose="020B0604020202020204" pitchFamily="34" charset="0"/>
              </a:rPr>
              <a:t>Größe 8, Zeichenabstand 0,1 </a:t>
            </a:r>
            <a:r>
              <a:rPr lang="de-DE" sz="800" spc="10" baseline="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 Zeilenabstand 11 </a:t>
            </a:r>
            <a:r>
              <a:rPr lang="de-DE" sz="800" spc="10" dirty="0" err="1">
                <a:solidFill>
                  <a:srgbClr val="083566"/>
                </a:solidFill>
                <a:latin typeface="Arial" panose="020B0604020202020204" pitchFamily="34" charset="0"/>
                <a:cs typeface="Arial" panose="020B0604020202020204" pitchFamily="34" charset="0"/>
              </a:rPr>
              <a:t>pt</a:t>
            </a:r>
            <a:r>
              <a:rPr lang="de-DE" sz="800" spc="10" dirty="0">
                <a:solidFill>
                  <a:srgbClr val="083566"/>
                </a:solidFill>
                <a:latin typeface="Arial" panose="020B0604020202020204" pitchFamily="34" charset="0"/>
                <a:cs typeface="Arial" panose="020B0604020202020204" pitchFamily="34" charset="0"/>
              </a:rPr>
              <a:t>.</a:t>
            </a:r>
            <a:r>
              <a:rPr lang="de-DE" sz="800" spc="10" baseline="0" dirty="0">
                <a:solidFill>
                  <a:srgbClr val="083566"/>
                </a:solidFill>
                <a:latin typeface="Arial" panose="020B0604020202020204" pitchFamily="34" charset="0"/>
                <a:cs typeface="Arial" panose="020B0604020202020204" pitchFamily="34" charset="0"/>
              </a:rPr>
              <a:t> </a:t>
            </a:r>
            <a:endParaRPr lang="de-DE" sz="800" spc="10" dirty="0">
              <a:solidFill>
                <a:srgbClr val="0835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962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117">
            <a:extLst>
              <a:ext uri="{FF2B5EF4-FFF2-40B4-BE49-F238E27FC236}">
                <a16:creationId xmlns:a16="http://schemas.microsoft.com/office/drawing/2014/main" id="{E404B51F-3FC3-3829-C1AD-E3C236FE0782}"/>
              </a:ext>
            </a:extLst>
          </p:cNvPr>
          <p:cNvSpPr/>
          <p:nvPr/>
        </p:nvSpPr>
        <p:spPr>
          <a:xfrm>
            <a:off x="7507594"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 name="object 117">
            <a:extLst>
              <a:ext uri="{FF2B5EF4-FFF2-40B4-BE49-F238E27FC236}">
                <a16:creationId xmlns:a16="http://schemas.microsoft.com/office/drawing/2014/main" id="{F6B008A2-636E-D0A7-DC24-23FD56718187}"/>
              </a:ext>
            </a:extLst>
          </p:cNvPr>
          <p:cNvSpPr/>
          <p:nvPr/>
        </p:nvSpPr>
        <p:spPr>
          <a:xfrm>
            <a:off x="1772294"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1" name="object 110">
            <a:extLst>
              <a:ext uri="{FF2B5EF4-FFF2-40B4-BE49-F238E27FC236}">
                <a16:creationId xmlns:a16="http://schemas.microsoft.com/office/drawing/2014/main" id="{F0BCEBBC-E65A-60D9-AF7D-D3C858C8CE21}"/>
              </a:ext>
            </a:extLst>
          </p:cNvPr>
          <p:cNvSpPr/>
          <p:nvPr/>
        </p:nvSpPr>
        <p:spPr>
          <a:xfrm>
            <a:off x="338473"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2" name="object 117">
            <a:extLst>
              <a:ext uri="{FF2B5EF4-FFF2-40B4-BE49-F238E27FC236}">
                <a16:creationId xmlns:a16="http://schemas.microsoft.com/office/drawing/2014/main" id="{71473213-E39D-48C2-E9C0-7BD06832F1F8}"/>
              </a:ext>
            </a:extLst>
          </p:cNvPr>
          <p:cNvSpPr/>
          <p:nvPr/>
        </p:nvSpPr>
        <p:spPr>
          <a:xfrm>
            <a:off x="3206120"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3" name="object 123">
            <a:extLst>
              <a:ext uri="{FF2B5EF4-FFF2-40B4-BE49-F238E27FC236}">
                <a16:creationId xmlns:a16="http://schemas.microsoft.com/office/drawing/2014/main" id="{D8D5CD20-B944-0675-9AFF-FB69B2619891}"/>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sp>
        <p:nvSpPr>
          <p:cNvPr id="24" name="object 126">
            <a:extLst>
              <a:ext uri="{FF2B5EF4-FFF2-40B4-BE49-F238E27FC236}">
                <a16:creationId xmlns:a16="http://schemas.microsoft.com/office/drawing/2014/main" id="{A79D76DA-4F1E-13BD-1D0B-14DE3C551B61}"/>
              </a:ext>
            </a:extLst>
          </p:cNvPr>
          <p:cNvSpPr/>
          <p:nvPr/>
        </p:nvSpPr>
        <p:spPr>
          <a:xfrm>
            <a:off x="6073768" y="1095160"/>
            <a:ext cx="1296127" cy="3545289"/>
          </a:xfrm>
          <a:custGeom>
            <a:avLst/>
            <a:gdLst/>
            <a:ahLst/>
            <a:cxnLst/>
            <a:rect l="l" t="t" r="r" b="b"/>
            <a:pathLst>
              <a:path w="2849880"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82A7572B-9159-F719-9369-78E498F09B27}"/>
              </a:ext>
            </a:extLst>
          </p:cNvPr>
          <p:cNvSpPr>
            <a:spLocks noGrp="1"/>
          </p:cNvSpPr>
          <p:nvPr>
            <p:ph type="title"/>
          </p:nvPr>
        </p:nvSpPr>
        <p:spPr/>
        <p:txBody>
          <a:bodyPr/>
          <a:lstStyle/>
          <a:p>
            <a:r>
              <a:rPr lang="de-DE" spc="10" dirty="0">
                <a:solidFill>
                  <a:srgbClr val="083566"/>
                </a:solidFill>
                <a:latin typeface="Arial" panose="020B0604020202020204" pitchFamily="34" charset="0"/>
                <a:cs typeface="Arial" panose="020B0604020202020204" pitchFamily="34" charset="0"/>
              </a:rPr>
              <a:t>HILFSMITTEL</a:t>
            </a:r>
          </a:p>
        </p:txBody>
      </p:sp>
      <p:pic>
        <p:nvPicPr>
          <p:cNvPr id="4" name="object 111">
            <a:extLst>
              <a:ext uri="{FF2B5EF4-FFF2-40B4-BE49-F238E27FC236}">
                <a16:creationId xmlns:a16="http://schemas.microsoft.com/office/drawing/2014/main" id="{8C43C96F-AA5D-A7E7-5A9B-58B74F6D7ACE}"/>
              </a:ext>
            </a:extLst>
          </p:cNvPr>
          <p:cNvPicPr/>
          <p:nvPr/>
        </p:nvPicPr>
        <p:blipFill>
          <a:blip r:embed="rId3" cstate="print"/>
          <a:stretch>
            <a:fillRect/>
          </a:stretch>
        </p:blipFill>
        <p:spPr>
          <a:xfrm>
            <a:off x="338472" y="1095298"/>
            <a:ext cx="1295909" cy="1449803"/>
          </a:xfrm>
          <a:prstGeom prst="rect">
            <a:avLst/>
          </a:prstGeom>
        </p:spPr>
      </p:pic>
      <p:pic>
        <p:nvPicPr>
          <p:cNvPr id="6" name="object 113">
            <a:extLst>
              <a:ext uri="{FF2B5EF4-FFF2-40B4-BE49-F238E27FC236}">
                <a16:creationId xmlns:a16="http://schemas.microsoft.com/office/drawing/2014/main" id="{2820CD39-EA14-9286-290A-3487EDE9766E}"/>
              </a:ext>
            </a:extLst>
          </p:cNvPr>
          <p:cNvPicPr/>
          <p:nvPr/>
        </p:nvPicPr>
        <p:blipFill>
          <a:blip r:embed="rId4" cstate="print"/>
          <a:stretch>
            <a:fillRect/>
          </a:stretch>
        </p:blipFill>
        <p:spPr>
          <a:xfrm>
            <a:off x="1772294" y="1095298"/>
            <a:ext cx="1295909" cy="1449803"/>
          </a:xfrm>
          <a:prstGeom prst="rect">
            <a:avLst/>
          </a:prstGeom>
        </p:spPr>
      </p:pic>
      <p:pic>
        <p:nvPicPr>
          <p:cNvPr id="8" name="object 115">
            <a:extLst>
              <a:ext uri="{FF2B5EF4-FFF2-40B4-BE49-F238E27FC236}">
                <a16:creationId xmlns:a16="http://schemas.microsoft.com/office/drawing/2014/main" id="{2A5BE039-ECE7-3085-7F91-5F3D188B4DCE}"/>
              </a:ext>
            </a:extLst>
          </p:cNvPr>
          <p:cNvPicPr/>
          <p:nvPr/>
        </p:nvPicPr>
        <p:blipFill>
          <a:blip r:embed="rId5" cstate="print"/>
          <a:stretch>
            <a:fillRect/>
          </a:stretch>
        </p:blipFill>
        <p:spPr>
          <a:xfrm>
            <a:off x="3206120" y="1095298"/>
            <a:ext cx="1295909" cy="1449803"/>
          </a:xfrm>
          <a:prstGeom prst="rect">
            <a:avLst/>
          </a:prstGeom>
        </p:spPr>
      </p:pic>
      <p:sp>
        <p:nvSpPr>
          <p:cNvPr id="10" name="object 117">
            <a:extLst>
              <a:ext uri="{FF2B5EF4-FFF2-40B4-BE49-F238E27FC236}">
                <a16:creationId xmlns:a16="http://schemas.microsoft.com/office/drawing/2014/main" id="{0D61213F-FB17-2FD5-18EB-912B948E9773}"/>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pic>
        <p:nvPicPr>
          <p:cNvPr id="11" name="object 118">
            <a:extLst>
              <a:ext uri="{FF2B5EF4-FFF2-40B4-BE49-F238E27FC236}">
                <a16:creationId xmlns:a16="http://schemas.microsoft.com/office/drawing/2014/main" id="{230019C7-74C2-802B-E6F4-3676CA139815}"/>
              </a:ext>
            </a:extLst>
          </p:cNvPr>
          <p:cNvPicPr/>
          <p:nvPr/>
        </p:nvPicPr>
        <p:blipFill>
          <a:blip r:embed="rId6" cstate="print"/>
          <a:stretch>
            <a:fillRect/>
          </a:stretch>
        </p:blipFill>
        <p:spPr>
          <a:xfrm>
            <a:off x="4826789" y="1135496"/>
            <a:ext cx="922217" cy="1371502"/>
          </a:xfrm>
          <a:prstGeom prst="rect">
            <a:avLst/>
          </a:prstGeom>
        </p:spPr>
      </p:pic>
      <p:sp>
        <p:nvSpPr>
          <p:cNvPr id="20" name="Holder 6">
            <a:extLst>
              <a:ext uri="{FF2B5EF4-FFF2-40B4-BE49-F238E27FC236}">
                <a16:creationId xmlns:a16="http://schemas.microsoft.com/office/drawing/2014/main" id="{2AF65455-2170-2252-1AB5-C6D4D9689CB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30</a:t>
            </a:fld>
            <a:endParaRPr spc="-11" dirty="0">
              <a:latin typeface="Arial" panose="020B0604020202020204" pitchFamily="34" charset="0"/>
              <a:cs typeface="Arial" panose="020B0604020202020204" pitchFamily="34" charset="0"/>
            </a:endParaRPr>
          </a:p>
        </p:txBody>
      </p:sp>
      <p:sp>
        <p:nvSpPr>
          <p:cNvPr id="27" name="object 129">
            <a:extLst>
              <a:ext uri="{FF2B5EF4-FFF2-40B4-BE49-F238E27FC236}">
                <a16:creationId xmlns:a16="http://schemas.microsoft.com/office/drawing/2014/main" id="{89D9B97E-EA39-0A68-6B62-6B86A9FBE22B}"/>
              </a:ext>
            </a:extLst>
          </p:cNvPr>
          <p:cNvSpPr txBox="1"/>
          <p:nvPr/>
        </p:nvSpPr>
        <p:spPr>
          <a:xfrm>
            <a:off x="3215353" y="2670272"/>
            <a:ext cx="1356647" cy="274269"/>
          </a:xfrm>
          <a:prstGeom prst="rect">
            <a:avLst/>
          </a:prstGeom>
        </p:spPr>
        <p:txBody>
          <a:bodyPr vert="horz" wrap="square" lIns="0" tIns="5487" rIns="0" bIns="0" rtlCol="0">
            <a:spAutoFit/>
          </a:bodyPr>
          <a:lstStyle/>
          <a:p>
            <a:pPr marL="88950" marR="325764">
              <a:lnSpc>
                <a:spcPct val="115199"/>
              </a:lnSpc>
            </a:pPr>
            <a:r>
              <a:rPr lang="de-DE" sz="796" spc="10" dirty="0">
                <a:solidFill>
                  <a:srgbClr val="083566"/>
                </a:solidFill>
                <a:latin typeface="Arial" panose="020B0604020202020204" pitchFamily="34" charset="0"/>
                <a:cs typeface="Arial" panose="020B0604020202020204" pitchFamily="34" charset="0"/>
              </a:rPr>
              <a:t>AUSSENAUFZUG/ STECKLIFT</a:t>
            </a:r>
          </a:p>
        </p:txBody>
      </p:sp>
      <p:pic>
        <p:nvPicPr>
          <p:cNvPr id="12" name="object 119">
            <a:extLst>
              <a:ext uri="{FF2B5EF4-FFF2-40B4-BE49-F238E27FC236}">
                <a16:creationId xmlns:a16="http://schemas.microsoft.com/office/drawing/2014/main" id="{5A877002-474F-3CB7-2C8F-A07DBD6276FE}"/>
              </a:ext>
            </a:extLst>
          </p:cNvPr>
          <p:cNvPicPr/>
          <p:nvPr/>
        </p:nvPicPr>
        <p:blipFill>
          <a:blip r:embed="rId7" cstate="print"/>
          <a:stretch>
            <a:fillRect/>
          </a:stretch>
        </p:blipFill>
        <p:spPr>
          <a:xfrm>
            <a:off x="7507594" y="1095298"/>
            <a:ext cx="1295909" cy="1449803"/>
          </a:xfrm>
          <a:prstGeom prst="rect">
            <a:avLst/>
          </a:prstGeom>
        </p:spPr>
      </p:pic>
      <p:pic>
        <p:nvPicPr>
          <p:cNvPr id="33" name="object 122">
            <a:extLst>
              <a:ext uri="{FF2B5EF4-FFF2-40B4-BE49-F238E27FC236}">
                <a16:creationId xmlns:a16="http://schemas.microsoft.com/office/drawing/2014/main" id="{529071BA-9375-7696-00A6-32CD544DA841}"/>
              </a:ext>
            </a:extLst>
          </p:cNvPr>
          <p:cNvPicPr/>
          <p:nvPr/>
        </p:nvPicPr>
        <p:blipFill>
          <a:blip r:embed="rId8" cstate="print"/>
          <a:stretch>
            <a:fillRect/>
          </a:stretch>
        </p:blipFill>
        <p:spPr>
          <a:xfrm>
            <a:off x="6353450" y="1267788"/>
            <a:ext cx="736544" cy="1104817"/>
          </a:xfrm>
          <a:prstGeom prst="rect">
            <a:avLst/>
          </a:prstGeom>
        </p:spPr>
      </p:pic>
      <p:sp>
        <p:nvSpPr>
          <p:cNvPr id="5" name="object 129">
            <a:extLst>
              <a:ext uri="{FF2B5EF4-FFF2-40B4-BE49-F238E27FC236}">
                <a16:creationId xmlns:a16="http://schemas.microsoft.com/office/drawing/2014/main" id="{F3452E63-D520-4122-0991-EFDB539C58C8}"/>
              </a:ext>
            </a:extLst>
          </p:cNvPr>
          <p:cNvSpPr txBox="1"/>
          <p:nvPr/>
        </p:nvSpPr>
        <p:spPr>
          <a:xfrm>
            <a:off x="344488" y="2670272"/>
            <a:ext cx="1299340" cy="1134952"/>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KARTONAGEN UND ZIELFÜHRUNG</a:t>
            </a:r>
          </a:p>
          <a:p>
            <a:pPr marL="272914" indent="-171450" algn="l">
              <a:lnSpc>
                <a:spcPts val="1100"/>
              </a:lnSpc>
              <a:spcBef>
                <a:spcPts val="400"/>
              </a:spcBef>
              <a:buChar char="•"/>
              <a:tabLst>
                <a:tab pos="272914" algn="l"/>
                <a:tab pos="273203" algn="l"/>
              </a:tabLst>
            </a:pPr>
            <a:r>
              <a:rPr lang="de-DE" sz="800" spc="10" dirty="0">
                <a:latin typeface="Arial" panose="020B0604020202020204" pitchFamily="34" charset="0"/>
                <a:cs typeface="Arial" panose="020B0604020202020204" pitchFamily="34" charset="0"/>
              </a:rPr>
              <a:t>Standard-Kartons</a:t>
            </a:r>
          </a:p>
          <a:p>
            <a:pPr marL="272914" indent="-171450" algn="l">
              <a:lnSpc>
                <a:spcPts val="1100"/>
              </a:lnSpc>
              <a:spcBef>
                <a:spcPts val="400"/>
              </a:spcBef>
              <a:buChar char="•"/>
              <a:tabLst>
                <a:tab pos="272914" algn="l"/>
                <a:tab pos="273203" algn="l"/>
              </a:tabLst>
            </a:pPr>
            <a:r>
              <a:rPr lang="de-DE" sz="800" spc="10" dirty="0">
                <a:latin typeface="Arial" panose="020B0604020202020204" pitchFamily="34" charset="0"/>
                <a:cs typeface="Arial" panose="020B0604020202020204" pitchFamily="34" charset="0"/>
              </a:rPr>
              <a:t>Etiketten (Zielführung)</a:t>
            </a:r>
          </a:p>
          <a:p>
            <a:pPr marL="272914" indent="-171450" algn="l">
              <a:lnSpc>
                <a:spcPts val="1100"/>
              </a:lnSpc>
              <a:spcBef>
                <a:spcPts val="400"/>
              </a:spcBef>
              <a:buChar char="•"/>
              <a:tabLst>
                <a:tab pos="272914" algn="l"/>
                <a:tab pos="273203" algn="l"/>
              </a:tabLst>
            </a:pPr>
            <a:r>
              <a:rPr lang="de-DE" sz="800" spc="10" dirty="0">
                <a:latin typeface="Arial" panose="020B0604020202020204" pitchFamily="34" charset="0"/>
                <a:cs typeface="Arial" panose="020B0604020202020204" pitchFamily="34" charset="0"/>
              </a:rPr>
              <a:t>Plomben</a:t>
            </a:r>
          </a:p>
        </p:txBody>
      </p:sp>
      <p:sp>
        <p:nvSpPr>
          <p:cNvPr id="7" name="object 129">
            <a:extLst>
              <a:ext uri="{FF2B5EF4-FFF2-40B4-BE49-F238E27FC236}">
                <a16:creationId xmlns:a16="http://schemas.microsoft.com/office/drawing/2014/main" id="{1B60498E-957D-FB49-E317-0CB145FBE6D1}"/>
              </a:ext>
            </a:extLst>
          </p:cNvPr>
          <p:cNvSpPr txBox="1"/>
          <p:nvPr/>
        </p:nvSpPr>
        <p:spPr>
          <a:xfrm>
            <a:off x="1755989" y="2670272"/>
            <a:ext cx="1596811" cy="1698183"/>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SCHUTZ VON QUELL- UND ZIELFLÄCHE</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Laufwege mit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Malerschutzflies oder Kartonagen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Kantenschutz für die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Tür</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Innen-Aufzüge mit hochwertiger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Kabinenschutz-</a:t>
            </a:r>
            <a:br>
              <a:rPr lang="de-DE" sz="800" spc="10" dirty="0">
                <a:solidFill>
                  <a:schemeClr val="tx1"/>
                </a:solidFill>
                <a:latin typeface="Arial" panose="020B0604020202020204" pitchFamily="34" charset="0"/>
                <a:cs typeface="Arial" panose="020B0604020202020204" pitchFamily="34" charset="0"/>
              </a:rPr>
            </a:br>
            <a:r>
              <a:rPr lang="de-DE" sz="800" spc="10" dirty="0" err="1">
                <a:solidFill>
                  <a:schemeClr val="tx1"/>
                </a:solidFill>
                <a:latin typeface="Arial" panose="020B0604020202020204" pitchFamily="34" charset="0"/>
                <a:cs typeface="Arial" panose="020B0604020202020204" pitchFamily="34" charset="0"/>
              </a:rPr>
              <a:t>auskleidung</a:t>
            </a:r>
            <a:endParaRPr lang="de-DE" sz="800" spc="10" dirty="0">
              <a:solidFill>
                <a:schemeClr val="tx1"/>
              </a:solidFill>
              <a:latin typeface="Arial" panose="020B0604020202020204" pitchFamily="34" charset="0"/>
              <a:cs typeface="Arial" panose="020B0604020202020204" pitchFamily="34" charset="0"/>
            </a:endParaRPr>
          </a:p>
        </p:txBody>
      </p:sp>
      <p:sp>
        <p:nvSpPr>
          <p:cNvPr id="9" name="object 129">
            <a:extLst>
              <a:ext uri="{FF2B5EF4-FFF2-40B4-BE49-F238E27FC236}">
                <a16:creationId xmlns:a16="http://schemas.microsoft.com/office/drawing/2014/main" id="{EAD71A59-1623-1B03-AD41-73DB5673FADB}"/>
              </a:ext>
            </a:extLst>
          </p:cNvPr>
          <p:cNvSpPr txBox="1"/>
          <p:nvPr/>
        </p:nvSpPr>
        <p:spPr>
          <a:xfrm>
            <a:off x="6070631" y="2670272"/>
            <a:ext cx="1295735" cy="467077"/>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OMNIROLLER</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Einsatz bei Hängeregistraturen</a:t>
            </a:r>
          </a:p>
        </p:txBody>
      </p:sp>
      <p:sp>
        <p:nvSpPr>
          <p:cNvPr id="13" name="object 129">
            <a:extLst>
              <a:ext uri="{FF2B5EF4-FFF2-40B4-BE49-F238E27FC236}">
                <a16:creationId xmlns:a16="http://schemas.microsoft.com/office/drawing/2014/main" id="{F810A7A8-2625-67DF-A974-2E11364F9AE0}"/>
              </a:ext>
            </a:extLst>
          </p:cNvPr>
          <p:cNvSpPr txBox="1"/>
          <p:nvPr/>
        </p:nvSpPr>
        <p:spPr>
          <a:xfrm>
            <a:off x="4651589" y="2670272"/>
            <a:ext cx="1295735" cy="1326287"/>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SMARTCART</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Ladekapazität: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300 kg (50 kg je Fachboden)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Flexibler Aufbau</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Optimal für enge Gänge und schwer zugängliche Orte</a:t>
            </a:r>
          </a:p>
        </p:txBody>
      </p:sp>
      <p:sp>
        <p:nvSpPr>
          <p:cNvPr id="14" name="object 129">
            <a:extLst>
              <a:ext uri="{FF2B5EF4-FFF2-40B4-BE49-F238E27FC236}">
                <a16:creationId xmlns:a16="http://schemas.microsoft.com/office/drawing/2014/main" id="{2BCD76AF-1E25-9581-F162-7A1986F438F1}"/>
              </a:ext>
            </a:extLst>
          </p:cNvPr>
          <p:cNvSpPr txBox="1"/>
          <p:nvPr/>
        </p:nvSpPr>
        <p:spPr>
          <a:xfrm>
            <a:off x="7509827" y="2670272"/>
            <a:ext cx="1289685" cy="1557119"/>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SICHERHEITS- CONTAINER</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Transport von vertraulichen Informationen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Platz für ca. 5,4 laufende Meter Bücher/ Archiv</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Verschließbar mit Bügelschloss</a:t>
            </a:r>
          </a:p>
        </p:txBody>
      </p:sp>
    </p:spTree>
    <p:extLst>
      <p:ext uri="{BB962C8B-B14F-4D97-AF65-F5344CB8AC3E}">
        <p14:creationId xmlns:p14="http://schemas.microsoft.com/office/powerpoint/2010/main" val="54599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117">
            <a:extLst>
              <a:ext uri="{FF2B5EF4-FFF2-40B4-BE49-F238E27FC236}">
                <a16:creationId xmlns:a16="http://schemas.microsoft.com/office/drawing/2014/main" id="{7312D868-C6B2-1D25-D4FE-97F68F6F0CE8}"/>
              </a:ext>
            </a:extLst>
          </p:cNvPr>
          <p:cNvSpPr/>
          <p:nvPr/>
        </p:nvSpPr>
        <p:spPr>
          <a:xfrm>
            <a:off x="1772294" y="1897442"/>
            <a:ext cx="1296127" cy="293267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92A9CC60-FDE2-18FD-B5BF-6F10FC924234}"/>
              </a:ext>
            </a:extLst>
          </p:cNvPr>
          <p:cNvSpPr>
            <a:spLocks noGrp="1"/>
          </p:cNvSpPr>
          <p:nvPr>
            <p:ph type="title"/>
          </p:nvPr>
        </p:nvSpPr>
        <p:spPr/>
        <p:txBody>
          <a:bodyPr/>
          <a:lstStyle/>
          <a:p>
            <a:r>
              <a:rPr lang="de-DE" spc="10" dirty="0">
                <a:solidFill>
                  <a:srgbClr val="083566"/>
                </a:solidFill>
              </a:rPr>
              <a:t>HILFSMITTEL</a:t>
            </a:r>
          </a:p>
        </p:txBody>
      </p:sp>
      <p:sp>
        <p:nvSpPr>
          <p:cNvPr id="3" name="object 110">
            <a:extLst>
              <a:ext uri="{FF2B5EF4-FFF2-40B4-BE49-F238E27FC236}">
                <a16:creationId xmlns:a16="http://schemas.microsoft.com/office/drawing/2014/main" id="{1DAD76B2-616A-533A-88D5-6116F72C3D7A}"/>
              </a:ext>
            </a:extLst>
          </p:cNvPr>
          <p:cNvSpPr/>
          <p:nvPr/>
        </p:nvSpPr>
        <p:spPr>
          <a:xfrm>
            <a:off x="338473" y="1897442"/>
            <a:ext cx="1296127" cy="293267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grpSp>
        <p:nvGrpSpPr>
          <p:cNvPr id="5" name="object 112">
            <a:extLst>
              <a:ext uri="{FF2B5EF4-FFF2-40B4-BE49-F238E27FC236}">
                <a16:creationId xmlns:a16="http://schemas.microsoft.com/office/drawing/2014/main" id="{ECCE7FA8-DC8F-20B7-DACA-4671E4C4C805}"/>
              </a:ext>
            </a:extLst>
          </p:cNvPr>
          <p:cNvGrpSpPr/>
          <p:nvPr/>
        </p:nvGrpSpPr>
        <p:grpSpPr>
          <a:xfrm>
            <a:off x="338473" y="1095298"/>
            <a:ext cx="1296127" cy="1450057"/>
            <a:chOff x="743516" y="2408303"/>
            <a:chExt cx="2849880" cy="3188335"/>
          </a:xfrm>
        </p:grpSpPr>
        <p:sp>
          <p:nvSpPr>
            <p:cNvPr id="6" name="object 113">
              <a:extLst>
                <a:ext uri="{FF2B5EF4-FFF2-40B4-BE49-F238E27FC236}">
                  <a16:creationId xmlns:a16="http://schemas.microsoft.com/office/drawing/2014/main" id="{3CC05DE9-7AF6-1FE7-9347-3ABB71DF9CAB}"/>
                </a:ext>
              </a:extLst>
            </p:cNvPr>
            <p:cNvSpPr/>
            <p:nvPr/>
          </p:nvSpPr>
          <p:spPr>
            <a:xfrm>
              <a:off x="743516" y="2408303"/>
              <a:ext cx="2849880" cy="3188335"/>
            </a:xfrm>
            <a:custGeom>
              <a:avLst/>
              <a:gdLst/>
              <a:ahLst/>
              <a:cxnLst/>
              <a:rect l="l" t="t" r="r" b="b"/>
              <a:pathLst>
                <a:path w="2849879" h="3188335">
                  <a:moveTo>
                    <a:pt x="2849400" y="0"/>
                  </a:moveTo>
                  <a:lnTo>
                    <a:pt x="0" y="0"/>
                  </a:lnTo>
                  <a:lnTo>
                    <a:pt x="0" y="3187766"/>
                  </a:lnTo>
                  <a:lnTo>
                    <a:pt x="2849400" y="3187766"/>
                  </a:lnTo>
                  <a:lnTo>
                    <a:pt x="2849400" y="0"/>
                  </a:lnTo>
                  <a:close/>
                </a:path>
              </a:pathLst>
            </a:custGeom>
            <a:solidFill>
              <a:srgbClr val="FFFFFF"/>
            </a:solidFill>
          </p:spPr>
          <p:txBody>
            <a:bodyPr wrap="square" lIns="0" tIns="0" rIns="0" bIns="0" rtlCol="0"/>
            <a:lstStyle/>
            <a:p>
              <a:endParaRPr/>
            </a:p>
          </p:txBody>
        </p:sp>
        <p:pic>
          <p:nvPicPr>
            <p:cNvPr id="7" name="object 114">
              <a:extLst>
                <a:ext uri="{FF2B5EF4-FFF2-40B4-BE49-F238E27FC236}">
                  <a16:creationId xmlns:a16="http://schemas.microsoft.com/office/drawing/2014/main" id="{4DEF0795-0914-CEA5-FD97-D1657A2A0E54}"/>
                </a:ext>
              </a:extLst>
            </p:cNvPr>
            <p:cNvPicPr/>
            <p:nvPr/>
          </p:nvPicPr>
          <p:blipFill>
            <a:blip r:embed="rId3" cstate="print"/>
            <a:stretch>
              <a:fillRect/>
            </a:stretch>
          </p:blipFill>
          <p:spPr>
            <a:xfrm>
              <a:off x="1351487" y="2787569"/>
              <a:ext cx="1633458" cy="2429242"/>
            </a:xfrm>
            <a:prstGeom prst="rect">
              <a:avLst/>
            </a:prstGeom>
          </p:spPr>
        </p:pic>
      </p:grpSp>
      <p:pic>
        <p:nvPicPr>
          <p:cNvPr id="9" name="object 116">
            <a:extLst>
              <a:ext uri="{FF2B5EF4-FFF2-40B4-BE49-F238E27FC236}">
                <a16:creationId xmlns:a16="http://schemas.microsoft.com/office/drawing/2014/main" id="{FECB475F-3A78-C53C-21B4-D812331709BE}"/>
              </a:ext>
            </a:extLst>
          </p:cNvPr>
          <p:cNvPicPr/>
          <p:nvPr/>
        </p:nvPicPr>
        <p:blipFill>
          <a:blip r:embed="rId4" cstate="print"/>
          <a:stretch>
            <a:fillRect/>
          </a:stretch>
        </p:blipFill>
        <p:spPr>
          <a:xfrm>
            <a:off x="1772294" y="1095298"/>
            <a:ext cx="1295909" cy="1449803"/>
          </a:xfrm>
          <a:prstGeom prst="rect">
            <a:avLst/>
          </a:prstGeom>
        </p:spPr>
      </p:pic>
      <p:sp>
        <p:nvSpPr>
          <p:cNvPr id="10" name="object 117">
            <a:extLst>
              <a:ext uri="{FF2B5EF4-FFF2-40B4-BE49-F238E27FC236}">
                <a16:creationId xmlns:a16="http://schemas.microsoft.com/office/drawing/2014/main" id="{28B59BEA-15AC-8508-2A1A-86006C284C2A}"/>
              </a:ext>
            </a:extLst>
          </p:cNvPr>
          <p:cNvSpPr/>
          <p:nvPr/>
        </p:nvSpPr>
        <p:spPr>
          <a:xfrm>
            <a:off x="3206120"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3" name="object 120">
            <a:extLst>
              <a:ext uri="{FF2B5EF4-FFF2-40B4-BE49-F238E27FC236}">
                <a16:creationId xmlns:a16="http://schemas.microsoft.com/office/drawing/2014/main" id="{9AEA650D-5765-FA64-AC77-DFFBA74B4E48}"/>
              </a:ext>
            </a:extLst>
          </p:cNvPr>
          <p:cNvSpPr/>
          <p:nvPr/>
        </p:nvSpPr>
        <p:spPr>
          <a:xfrm>
            <a:off x="3206120" y="1095298"/>
            <a:ext cx="1296127" cy="1450057"/>
          </a:xfrm>
          <a:custGeom>
            <a:avLst/>
            <a:gdLst/>
            <a:ahLst/>
            <a:cxnLst/>
            <a:rect l="l" t="t" r="r" b="b"/>
            <a:pathLst>
              <a:path w="2849879" h="3188335">
                <a:moveTo>
                  <a:pt x="2849400" y="0"/>
                </a:moveTo>
                <a:lnTo>
                  <a:pt x="0" y="0"/>
                </a:lnTo>
                <a:lnTo>
                  <a:pt x="0" y="3187766"/>
                </a:lnTo>
                <a:lnTo>
                  <a:pt x="2849400" y="3187766"/>
                </a:lnTo>
                <a:lnTo>
                  <a:pt x="2849400" y="0"/>
                </a:lnTo>
                <a:close/>
              </a:path>
            </a:pathLst>
          </a:custGeom>
          <a:solidFill>
            <a:srgbClr val="FFFFFF"/>
          </a:solidFill>
        </p:spPr>
        <p:txBody>
          <a:bodyPr wrap="square" lIns="0" tIns="0" rIns="0" bIns="0" rtlCol="0"/>
          <a:lstStyle/>
          <a:p>
            <a:endParaRPr/>
          </a:p>
        </p:txBody>
      </p:sp>
      <p:pic>
        <p:nvPicPr>
          <p:cNvPr id="14" name="object 121">
            <a:extLst>
              <a:ext uri="{FF2B5EF4-FFF2-40B4-BE49-F238E27FC236}">
                <a16:creationId xmlns:a16="http://schemas.microsoft.com/office/drawing/2014/main" id="{7F81AD31-9D5D-99A9-7BB7-1EB94ECAD63E}"/>
              </a:ext>
            </a:extLst>
          </p:cNvPr>
          <p:cNvPicPr/>
          <p:nvPr/>
        </p:nvPicPr>
        <p:blipFill>
          <a:blip r:embed="rId5" cstate="print"/>
          <a:stretch>
            <a:fillRect/>
          </a:stretch>
        </p:blipFill>
        <p:spPr>
          <a:xfrm>
            <a:off x="3206120" y="1095303"/>
            <a:ext cx="1016227" cy="1449798"/>
          </a:xfrm>
          <a:prstGeom prst="rect">
            <a:avLst/>
          </a:prstGeom>
        </p:spPr>
      </p:pic>
      <p:sp>
        <p:nvSpPr>
          <p:cNvPr id="16" name="object 123">
            <a:extLst>
              <a:ext uri="{FF2B5EF4-FFF2-40B4-BE49-F238E27FC236}">
                <a16:creationId xmlns:a16="http://schemas.microsoft.com/office/drawing/2014/main" id="{B5A13124-A5BC-3E3B-CA6B-6E6FDD509933}"/>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pic>
        <p:nvPicPr>
          <p:cNvPr id="17" name="object 124">
            <a:extLst>
              <a:ext uri="{FF2B5EF4-FFF2-40B4-BE49-F238E27FC236}">
                <a16:creationId xmlns:a16="http://schemas.microsoft.com/office/drawing/2014/main" id="{0CFA24E3-E983-C47C-7C84-027803308E63}"/>
              </a:ext>
            </a:extLst>
          </p:cNvPr>
          <p:cNvPicPr/>
          <p:nvPr/>
        </p:nvPicPr>
        <p:blipFill>
          <a:blip r:embed="rId6" cstate="print"/>
          <a:stretch>
            <a:fillRect/>
          </a:stretch>
        </p:blipFill>
        <p:spPr>
          <a:xfrm>
            <a:off x="4875525" y="1135494"/>
            <a:ext cx="824740" cy="1237111"/>
          </a:xfrm>
          <a:prstGeom prst="rect">
            <a:avLst/>
          </a:prstGeom>
        </p:spPr>
      </p:pic>
      <p:sp>
        <p:nvSpPr>
          <p:cNvPr id="19" name="object 126">
            <a:extLst>
              <a:ext uri="{FF2B5EF4-FFF2-40B4-BE49-F238E27FC236}">
                <a16:creationId xmlns:a16="http://schemas.microsoft.com/office/drawing/2014/main" id="{DFECD758-13AB-EC70-8152-F3635329F516}"/>
              </a:ext>
            </a:extLst>
          </p:cNvPr>
          <p:cNvSpPr/>
          <p:nvPr/>
        </p:nvSpPr>
        <p:spPr>
          <a:xfrm>
            <a:off x="6073768" y="1897442"/>
            <a:ext cx="1296127" cy="2743007"/>
          </a:xfrm>
          <a:custGeom>
            <a:avLst/>
            <a:gdLst/>
            <a:ahLst/>
            <a:cxnLst/>
            <a:rect l="l" t="t" r="r" b="b"/>
            <a:pathLst>
              <a:path w="2849880"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pic>
        <p:nvPicPr>
          <p:cNvPr id="20" name="object 127">
            <a:extLst>
              <a:ext uri="{FF2B5EF4-FFF2-40B4-BE49-F238E27FC236}">
                <a16:creationId xmlns:a16="http://schemas.microsoft.com/office/drawing/2014/main" id="{5EB75176-BD10-8DC0-AAC9-24B0C4DEDCAE}"/>
              </a:ext>
            </a:extLst>
          </p:cNvPr>
          <p:cNvPicPr/>
          <p:nvPr/>
        </p:nvPicPr>
        <p:blipFill>
          <a:blip r:embed="rId7" cstate="print"/>
          <a:stretch>
            <a:fillRect/>
          </a:stretch>
        </p:blipFill>
        <p:spPr>
          <a:xfrm>
            <a:off x="6073768" y="1095298"/>
            <a:ext cx="1295909" cy="1449803"/>
          </a:xfrm>
          <a:prstGeom prst="rect">
            <a:avLst/>
          </a:prstGeom>
        </p:spPr>
      </p:pic>
      <p:sp>
        <p:nvSpPr>
          <p:cNvPr id="24" name="Holder 6">
            <a:extLst>
              <a:ext uri="{FF2B5EF4-FFF2-40B4-BE49-F238E27FC236}">
                <a16:creationId xmlns:a16="http://schemas.microsoft.com/office/drawing/2014/main" id="{AEC72664-8A39-D6AF-E42A-628775EE4AFA}"/>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31</a:t>
            </a:fld>
            <a:endParaRPr spc="-11" dirty="0">
              <a:latin typeface="Arial" panose="020B0604020202020204" pitchFamily="34" charset="0"/>
              <a:cs typeface="Arial" panose="020B0604020202020204" pitchFamily="34" charset="0"/>
            </a:endParaRPr>
          </a:p>
        </p:txBody>
      </p:sp>
      <p:sp>
        <p:nvSpPr>
          <p:cNvPr id="29" name="object 129">
            <a:extLst>
              <a:ext uri="{FF2B5EF4-FFF2-40B4-BE49-F238E27FC236}">
                <a16:creationId xmlns:a16="http://schemas.microsoft.com/office/drawing/2014/main" id="{D7FFF93A-1616-1127-BD41-2DBB53CC7ACA}"/>
              </a:ext>
            </a:extLst>
          </p:cNvPr>
          <p:cNvSpPr txBox="1"/>
          <p:nvPr/>
        </p:nvSpPr>
        <p:spPr>
          <a:xfrm>
            <a:off x="347777" y="2670272"/>
            <a:ext cx="1295735" cy="2148050"/>
          </a:xfrm>
          <a:prstGeom prst="rect">
            <a:avLst/>
          </a:prstGeom>
        </p:spPr>
        <p:txBody>
          <a:bodyPr vert="horz" wrap="square" lIns="0" tIns="5487" rIns="0" bIns="0" rtlCol="0">
            <a:spAutoFit/>
          </a:bodyPr>
          <a:lstStyle/>
          <a:p>
            <a:pPr marL="88083" algn="l">
              <a:lnSpc>
                <a:spcPts val="1100"/>
              </a:lnSpc>
            </a:pPr>
            <a:r>
              <a:rPr lang="de-DE" sz="800" spc="10" dirty="0">
                <a:solidFill>
                  <a:srgbClr val="083566"/>
                </a:solidFill>
                <a:latin typeface="Arial" panose="020B0604020202020204" pitchFamily="34" charset="0"/>
                <a:cs typeface="Arial" panose="020B0604020202020204" pitchFamily="34" charset="0"/>
              </a:rPr>
              <a:t>IT-CONTAINER</a:t>
            </a:r>
          </a:p>
          <a:p>
            <a:pPr marL="202447" indent="-114653" algn="l">
              <a:lnSpc>
                <a:spcPts val="1100"/>
              </a:lnSpc>
              <a:spcBef>
                <a:spcPts val="400"/>
              </a:spcBef>
              <a:buChar char="•"/>
              <a:tabLst>
                <a:tab pos="202447" algn="l"/>
                <a:tab pos="202736" algn="l"/>
              </a:tabLst>
            </a:pPr>
            <a:r>
              <a:rPr lang="de-DE" sz="800" spc="10" dirty="0">
                <a:latin typeface="Arial" panose="020B0604020202020204" pitchFamily="34" charset="0"/>
                <a:cs typeface="Arial" panose="020B0604020202020204" pitchFamily="34" charset="0"/>
              </a:rPr>
              <a:t>Verschließbarer</a:t>
            </a:r>
          </a:p>
          <a:p>
            <a:pPr marL="202447" algn="l">
              <a:lnSpc>
                <a:spcPts val="1100"/>
              </a:lnSpc>
              <a:spcBef>
                <a:spcPts val="146"/>
              </a:spcBef>
            </a:pPr>
            <a:r>
              <a:rPr lang="de-DE" sz="800" spc="10" dirty="0">
                <a:latin typeface="Arial" panose="020B0604020202020204" pitchFamily="34" charset="0"/>
                <a:cs typeface="Arial" panose="020B0604020202020204" pitchFamily="34" charset="0"/>
              </a:rPr>
              <a:t>Sicherheitscontainer</a:t>
            </a:r>
          </a:p>
          <a:p>
            <a:pPr marL="202447" marR="170102" indent="-114364" algn="l">
              <a:lnSpc>
                <a:spcPts val="1100"/>
              </a:lnSpc>
              <a:spcBef>
                <a:spcPts val="298"/>
              </a:spcBef>
              <a:buChar char="•"/>
              <a:tabLst>
                <a:tab pos="202736" algn="l"/>
              </a:tabLst>
            </a:pPr>
            <a:r>
              <a:rPr lang="de-DE" sz="800" spc="10" dirty="0">
                <a:latin typeface="Arial" panose="020B0604020202020204" pitchFamily="34" charset="0"/>
                <a:cs typeface="Arial" panose="020B0604020202020204" pitchFamily="34" charset="0"/>
              </a:rPr>
              <a:t>Aufgrund geringerer Breite einfacher einsetzbar</a:t>
            </a:r>
          </a:p>
          <a:p>
            <a:pPr marL="202447" marR="110609" indent="-114364" algn="l">
              <a:lnSpc>
                <a:spcPts val="1100"/>
              </a:lnSpc>
              <a:spcBef>
                <a:spcPts val="300"/>
              </a:spcBef>
              <a:buChar char="•"/>
              <a:tabLst>
                <a:tab pos="202736" algn="l"/>
              </a:tabLst>
            </a:pPr>
            <a:r>
              <a:rPr lang="de-DE" sz="800" spc="10" dirty="0">
                <a:latin typeface="Arial" panose="020B0604020202020204" pitchFamily="34" charset="0"/>
                <a:cs typeface="Arial" panose="020B0604020202020204" pitchFamily="34" charset="0"/>
              </a:rPr>
              <a:t>Gummirollen reduzieren das Risiko der statischen Aufladung</a:t>
            </a:r>
          </a:p>
          <a:p>
            <a:pPr marL="202447" marR="206491" indent="-114364" algn="l">
              <a:lnSpc>
                <a:spcPts val="1100"/>
              </a:lnSpc>
              <a:spcBef>
                <a:spcPts val="300"/>
              </a:spcBef>
              <a:buChar char="•"/>
              <a:tabLst>
                <a:tab pos="202447" algn="l"/>
                <a:tab pos="202736" algn="l"/>
              </a:tabLst>
            </a:pPr>
            <a:r>
              <a:rPr lang="de-DE" sz="800" spc="10" dirty="0">
                <a:latin typeface="Arial" panose="020B0604020202020204" pitchFamily="34" charset="0"/>
                <a:cs typeface="Arial" panose="020B0604020202020204" pitchFamily="34" charset="0"/>
              </a:rPr>
              <a:t>Ladekapazität:</a:t>
            </a:r>
            <a:br>
              <a:rPr lang="de-DE" sz="800" spc="10" dirty="0">
                <a:latin typeface="Arial" panose="020B0604020202020204" pitchFamily="34" charset="0"/>
                <a:cs typeface="Arial" panose="020B0604020202020204" pitchFamily="34" charset="0"/>
              </a:rPr>
            </a:br>
            <a:r>
              <a:rPr lang="de-DE" sz="800" spc="10" dirty="0">
                <a:latin typeface="Arial" panose="020B0604020202020204" pitchFamily="34" charset="0"/>
                <a:cs typeface="Arial" panose="020B0604020202020204" pitchFamily="34" charset="0"/>
              </a:rPr>
              <a:t>400 kg (50 kg je Fachboden)</a:t>
            </a:r>
          </a:p>
        </p:txBody>
      </p:sp>
      <p:sp>
        <p:nvSpPr>
          <p:cNvPr id="32" name="object 129">
            <a:extLst>
              <a:ext uri="{FF2B5EF4-FFF2-40B4-BE49-F238E27FC236}">
                <a16:creationId xmlns:a16="http://schemas.microsoft.com/office/drawing/2014/main" id="{26353AE8-B3FA-926B-1571-7C43DE801ECA}"/>
              </a:ext>
            </a:extLst>
          </p:cNvPr>
          <p:cNvSpPr txBox="1"/>
          <p:nvPr/>
        </p:nvSpPr>
        <p:spPr>
          <a:xfrm>
            <a:off x="1770568" y="2670272"/>
            <a:ext cx="1295735" cy="1839248"/>
          </a:xfrm>
          <a:prstGeom prst="rect">
            <a:avLst/>
          </a:prstGeom>
        </p:spPr>
        <p:txBody>
          <a:bodyPr vert="horz" wrap="square" lIns="0" tIns="5487" rIns="0" bIns="0" rtlCol="0">
            <a:spAutoFit/>
          </a:bodyPr>
          <a:lstStyle/>
          <a:p>
            <a:pPr marL="88083" algn="l">
              <a:lnSpc>
                <a:spcPts val="1100"/>
              </a:lnSpc>
            </a:pPr>
            <a:r>
              <a:rPr lang="de-DE" sz="800" spc="10" dirty="0">
                <a:solidFill>
                  <a:srgbClr val="083566"/>
                </a:solidFill>
                <a:latin typeface="Arial" panose="020B0604020202020204" pitchFamily="34" charset="0"/>
                <a:cs typeface="Arial" panose="020B0604020202020204" pitchFamily="34" charset="0"/>
              </a:rPr>
              <a:t>ROLLBOXEN/ IT-WANNEN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Ladekapazität: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200 kg / 285 l</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Leichtes Rollen aufgrund Gummi-Schwenkrollen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Großes Volumen (Kompletter Arbeitsplatz kann in einer Box transportiert</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­werden)</a:t>
            </a:r>
          </a:p>
        </p:txBody>
      </p:sp>
      <p:sp>
        <p:nvSpPr>
          <p:cNvPr id="34" name="object 129">
            <a:extLst>
              <a:ext uri="{FF2B5EF4-FFF2-40B4-BE49-F238E27FC236}">
                <a16:creationId xmlns:a16="http://schemas.microsoft.com/office/drawing/2014/main" id="{382B4D2F-0556-C9D4-84B5-1BCC94163ADA}"/>
              </a:ext>
            </a:extLst>
          </p:cNvPr>
          <p:cNvSpPr txBox="1"/>
          <p:nvPr/>
        </p:nvSpPr>
        <p:spPr>
          <a:xfrm>
            <a:off x="3202204" y="2670272"/>
            <a:ext cx="1295735" cy="2044432"/>
          </a:xfrm>
          <a:prstGeom prst="rect">
            <a:avLst/>
          </a:prstGeom>
        </p:spPr>
        <p:txBody>
          <a:bodyPr vert="horz" wrap="square" lIns="0" tIns="5487" rIns="0" bIns="0" rtlCol="0">
            <a:spAutoFit/>
          </a:bodyPr>
          <a:lstStyle/>
          <a:p>
            <a:pPr marL="88083" algn="l">
              <a:lnSpc>
                <a:spcPts val="1100"/>
              </a:lnSpc>
            </a:pPr>
            <a:r>
              <a:rPr lang="de-DE" sz="800" spc="10" dirty="0">
                <a:solidFill>
                  <a:srgbClr val="083566"/>
                </a:solidFill>
                <a:latin typeface="Arial" panose="020B0604020202020204" pitchFamily="34" charset="0"/>
                <a:cs typeface="Arial" panose="020B0604020202020204" pitchFamily="34" charset="0"/>
              </a:rPr>
              <a:t>COMPUTERBOX</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Ladekapazität: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200 kg / 285 l</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Leichtes Rollen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aufgrund Gummi- Schwenkrollen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Großes Volumen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(Kompletter Arbeitsplatz kann in einer Box </a:t>
            </a:r>
            <a:r>
              <a:rPr lang="de-DE" sz="800" spc="10" dirty="0" err="1">
                <a:solidFill>
                  <a:schemeClr val="tx1"/>
                </a:solidFill>
                <a:latin typeface="Arial" panose="020B0604020202020204" pitchFamily="34" charset="0"/>
                <a:cs typeface="Arial" panose="020B0604020202020204" pitchFamily="34" charset="0"/>
              </a:rPr>
              <a:t>transport</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werden)</a:t>
            </a:r>
          </a:p>
          <a:p>
            <a:pPr marL="202447" indent="-114653" algn="l">
              <a:lnSpc>
                <a:spcPts val="1100"/>
              </a:lnSpc>
              <a:spcBef>
                <a:spcPts val="400"/>
              </a:spcBef>
              <a:buChar char="•"/>
              <a:tabLst>
                <a:tab pos="202447" algn="l"/>
                <a:tab pos="202736" algn="l"/>
              </a:tabLst>
            </a:pPr>
            <a:endParaRPr lang="de-DE" sz="800" spc="10" dirty="0">
              <a:solidFill>
                <a:schemeClr val="tx1"/>
              </a:solidFill>
              <a:latin typeface="Arial" panose="020B0604020202020204" pitchFamily="34" charset="0"/>
              <a:cs typeface="Arial" panose="020B0604020202020204" pitchFamily="34" charset="0"/>
            </a:endParaRPr>
          </a:p>
        </p:txBody>
      </p:sp>
      <p:sp>
        <p:nvSpPr>
          <p:cNvPr id="35" name="object 129">
            <a:extLst>
              <a:ext uri="{FF2B5EF4-FFF2-40B4-BE49-F238E27FC236}">
                <a16:creationId xmlns:a16="http://schemas.microsoft.com/office/drawing/2014/main" id="{8E51511D-A6B7-6565-9973-0C78D42A76C9}"/>
              </a:ext>
            </a:extLst>
          </p:cNvPr>
          <p:cNvSpPr txBox="1"/>
          <p:nvPr/>
        </p:nvSpPr>
        <p:spPr>
          <a:xfrm>
            <a:off x="4643077" y="2670272"/>
            <a:ext cx="1295735" cy="1762304"/>
          </a:xfrm>
          <a:prstGeom prst="rect">
            <a:avLst/>
          </a:prstGeom>
        </p:spPr>
        <p:txBody>
          <a:bodyPr vert="horz" wrap="square" lIns="0" tIns="5487" rIns="0" bIns="0" rtlCol="0">
            <a:spAutoFit/>
          </a:bodyPr>
          <a:lstStyle/>
          <a:p>
            <a:pPr marL="88083" algn="l">
              <a:lnSpc>
                <a:spcPts val="1100"/>
              </a:lnSpc>
              <a:spcBef>
                <a:spcPts val="2"/>
              </a:spcBef>
            </a:pPr>
            <a:r>
              <a:rPr lang="de-DE" sz="800" spc="10" dirty="0">
                <a:solidFill>
                  <a:srgbClr val="083566"/>
                </a:solidFill>
                <a:latin typeface="Arial" panose="020B0604020202020204" pitchFamily="34" charset="0"/>
                <a:cs typeface="Arial" panose="020B0604020202020204" pitchFamily="34" charset="0"/>
              </a:rPr>
              <a:t>HANDIGE JONGENS</a:t>
            </a:r>
          </a:p>
          <a:p>
            <a:pPr marL="88083" algn="l">
              <a:lnSpc>
                <a:spcPts val="1100"/>
              </a:lnSpc>
              <a:spcBef>
                <a:spcPts val="143"/>
              </a:spcBef>
            </a:pPr>
            <a:r>
              <a:rPr lang="de-DE" sz="800" spc="10" dirty="0">
                <a:solidFill>
                  <a:srgbClr val="083566"/>
                </a:solidFill>
                <a:latin typeface="Arial" panose="020B0604020202020204" pitchFamily="34" charset="0"/>
                <a:cs typeface="Arial" panose="020B0604020202020204" pitchFamily="34" charset="0"/>
              </a:rPr>
              <a:t>(MULTIFUNKTIONSBOX)</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Ladekapazität: </a:t>
            </a:r>
            <a:br>
              <a:rPr lang="de-DE" sz="800" spc="10" dirty="0">
                <a:solidFill>
                  <a:schemeClr val="tx1"/>
                </a:solidFill>
                <a:latin typeface="Arial" panose="020B0604020202020204" pitchFamily="34" charset="0"/>
                <a:cs typeface="Arial" panose="020B0604020202020204" pitchFamily="34" charset="0"/>
              </a:rPr>
            </a:br>
            <a:r>
              <a:rPr lang="de-DE" sz="800" spc="10" dirty="0">
                <a:solidFill>
                  <a:schemeClr val="tx1"/>
                </a:solidFill>
                <a:latin typeface="Arial" panose="020B0604020202020204" pitchFamily="34" charset="0"/>
                <a:cs typeface="Arial" panose="020B0604020202020204" pitchFamily="34" charset="0"/>
              </a:rPr>
              <a:t>25 kg / 55 </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In- und aufeinander stapelbar</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Vielseitig einsetzbar für Archive, Bücher, Lager &amp; Geschäftsbestände</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Beförderung mit Rollbrett</a:t>
            </a:r>
          </a:p>
        </p:txBody>
      </p:sp>
      <p:sp>
        <p:nvSpPr>
          <p:cNvPr id="36" name="object 129">
            <a:extLst>
              <a:ext uri="{FF2B5EF4-FFF2-40B4-BE49-F238E27FC236}">
                <a16:creationId xmlns:a16="http://schemas.microsoft.com/office/drawing/2014/main" id="{591169A9-6F39-13C5-E5AA-2294DBD1CCBD}"/>
              </a:ext>
            </a:extLst>
          </p:cNvPr>
          <p:cNvSpPr txBox="1"/>
          <p:nvPr/>
        </p:nvSpPr>
        <p:spPr>
          <a:xfrm>
            <a:off x="6079332" y="2670272"/>
            <a:ext cx="1295735" cy="1711007"/>
          </a:xfrm>
          <a:prstGeom prst="rect">
            <a:avLst/>
          </a:prstGeom>
        </p:spPr>
        <p:txBody>
          <a:bodyPr vert="horz" wrap="square" lIns="0" tIns="5487" rIns="0" bIns="0" rtlCol="0">
            <a:spAutoFit/>
          </a:bodyPr>
          <a:lstStyle/>
          <a:p>
            <a:pPr marL="88083" marR="393920" algn="l">
              <a:lnSpc>
                <a:spcPts val="1100"/>
              </a:lnSpc>
              <a:spcBef>
                <a:spcPts val="43"/>
              </a:spcBef>
            </a:pPr>
            <a:r>
              <a:rPr lang="de-DE" sz="800" spc="10" dirty="0">
                <a:solidFill>
                  <a:srgbClr val="083566"/>
                </a:solidFill>
                <a:latin typeface="Arial" panose="020B0604020202020204" pitchFamily="34" charset="0"/>
                <a:cs typeface="Arial" panose="020B0604020202020204" pitchFamily="34" charset="0"/>
              </a:rPr>
              <a:t>ROLLBRETTER (HUNTE)</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Ladekapazität: 480 kg</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Mit Antirutschfolie</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Beförderung von Schreibtischen,</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Boxen, Pflanzen, etc.</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Sehr wendig</a:t>
            </a:r>
          </a:p>
          <a:p>
            <a:pPr marL="202447" indent="-114653" algn="l">
              <a:lnSpc>
                <a:spcPts val="1100"/>
              </a:lnSpc>
              <a:spcBef>
                <a:spcPts val="400"/>
              </a:spcBef>
              <a:buChar char="•"/>
              <a:tabLst>
                <a:tab pos="202447" algn="l"/>
                <a:tab pos="202736" algn="l"/>
              </a:tabLst>
            </a:pPr>
            <a:r>
              <a:rPr lang="de-DE" sz="800" spc="10" dirty="0">
                <a:solidFill>
                  <a:schemeClr val="tx1"/>
                </a:solidFill>
                <a:latin typeface="Arial" panose="020B0604020202020204" pitchFamily="34" charset="0"/>
                <a:cs typeface="Arial" panose="020B0604020202020204" pitchFamily="34" charset="0"/>
              </a:rPr>
              <a:t>Nach Wahl Kunststoff- oder Gummirollen</a:t>
            </a:r>
          </a:p>
        </p:txBody>
      </p:sp>
    </p:spTree>
    <p:extLst>
      <p:ext uri="{BB962C8B-B14F-4D97-AF65-F5344CB8AC3E}">
        <p14:creationId xmlns:p14="http://schemas.microsoft.com/office/powerpoint/2010/main" val="396444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77D2-7287-B411-6420-A1CC1302E58C}"/>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HAUSHALTSUMZUG</a:t>
            </a:r>
          </a:p>
        </p:txBody>
      </p:sp>
      <p:sp>
        <p:nvSpPr>
          <p:cNvPr id="3" name="object 110">
            <a:extLst>
              <a:ext uri="{FF2B5EF4-FFF2-40B4-BE49-F238E27FC236}">
                <a16:creationId xmlns:a16="http://schemas.microsoft.com/office/drawing/2014/main" id="{273F524A-850E-CBCD-0796-45D1E544A529}"/>
              </a:ext>
            </a:extLst>
          </p:cNvPr>
          <p:cNvSpPr txBox="1"/>
          <p:nvPr/>
        </p:nvSpPr>
        <p:spPr>
          <a:xfrm>
            <a:off x="375518" y="1116572"/>
            <a:ext cx="2813763" cy="326462"/>
          </a:xfrm>
          <a:prstGeom prst="rect">
            <a:avLst/>
          </a:prstGeom>
        </p:spPr>
        <p:txBody>
          <a:bodyPr vert="horz" wrap="square" lIns="0" tIns="5487" rIns="0" bIns="0" rtlCol="0">
            <a:spAutoFit/>
          </a:bodyPr>
          <a:lstStyle/>
          <a:p>
            <a:pPr>
              <a:lnSpc>
                <a:spcPts val="1300"/>
              </a:lnSpc>
            </a:pPr>
            <a:r>
              <a:rPr sz="1000" spc="10" dirty="0">
                <a:latin typeface="Arial" panose="020B0604020202020204" pitchFamily="34" charset="0"/>
                <a:cs typeface="Arial" panose="020B0604020202020204" pitchFamily="34" charset="0"/>
              </a:rPr>
              <a:t>Unsere Servicepakete für Ihren Haushaltsumzug:</a:t>
            </a:r>
          </a:p>
        </p:txBody>
      </p:sp>
      <p:sp>
        <p:nvSpPr>
          <p:cNvPr id="4" name="object 111">
            <a:extLst>
              <a:ext uri="{FF2B5EF4-FFF2-40B4-BE49-F238E27FC236}">
                <a16:creationId xmlns:a16="http://schemas.microsoft.com/office/drawing/2014/main" id="{EB662107-9124-E9E4-D823-C9908FAA8E9F}"/>
              </a:ext>
            </a:extLst>
          </p:cNvPr>
          <p:cNvSpPr txBox="1"/>
          <p:nvPr/>
        </p:nvSpPr>
        <p:spPr>
          <a:xfrm>
            <a:off x="375518" y="1492137"/>
            <a:ext cx="2520082" cy="686586"/>
          </a:xfrm>
          <a:prstGeom prst="rect">
            <a:avLst/>
          </a:prstGeom>
        </p:spPr>
        <p:txBody>
          <a:bodyPr vert="horz" wrap="square" lIns="0" tIns="7798" rIns="0" bIns="0" rtlCol="0">
            <a:spAutoFit/>
          </a:bodyPr>
          <a:lstStyle/>
          <a:p>
            <a:pPr>
              <a:lnSpc>
                <a:spcPts val="1600"/>
              </a:lnSpc>
            </a:pPr>
            <a:r>
              <a:rPr sz="1200" spc="10" dirty="0">
                <a:solidFill>
                  <a:srgbClr val="083566"/>
                </a:solidFill>
                <a:latin typeface="Arial" panose="020B0604020202020204" pitchFamily="34" charset="0"/>
                <a:cs typeface="Arial" panose="020B0604020202020204" pitchFamily="34" charset="0"/>
              </a:rPr>
              <a:t>BASIC</a:t>
            </a:r>
          </a:p>
          <a:p>
            <a:pPr marL="144000" indent="-144110">
              <a:lnSpc>
                <a:spcPts val="1300"/>
              </a:lnSpc>
              <a:spcBef>
                <a:spcPts val="764"/>
              </a:spcBef>
              <a:buChar char="•"/>
              <a:tabLst>
                <a:tab pos="149597" algn="l"/>
                <a:tab pos="149886" algn="l"/>
              </a:tabLst>
            </a:pPr>
            <a:r>
              <a:rPr sz="1000" spc="10" dirty="0">
                <a:latin typeface="Arial" panose="020B0604020202020204" pitchFamily="34" charset="0"/>
                <a:cs typeface="Arial" panose="020B0604020202020204" pitchFamily="34" charset="0"/>
              </a:rPr>
              <a:t>Transport Ihres Umzugsgutes</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Anlieferung  Verpackungsmaterial</a:t>
            </a:r>
          </a:p>
        </p:txBody>
      </p:sp>
      <p:sp>
        <p:nvSpPr>
          <p:cNvPr id="5" name="object 112">
            <a:extLst>
              <a:ext uri="{FF2B5EF4-FFF2-40B4-BE49-F238E27FC236}">
                <a16:creationId xmlns:a16="http://schemas.microsoft.com/office/drawing/2014/main" id="{0CEE81E6-5232-6A4F-4D31-52BE6937CF2C}"/>
              </a:ext>
            </a:extLst>
          </p:cNvPr>
          <p:cNvSpPr txBox="1"/>
          <p:nvPr/>
        </p:nvSpPr>
        <p:spPr>
          <a:xfrm>
            <a:off x="375518" y="2247409"/>
            <a:ext cx="2310382" cy="1185314"/>
          </a:xfrm>
          <a:prstGeom prst="rect">
            <a:avLst/>
          </a:prstGeom>
        </p:spPr>
        <p:txBody>
          <a:bodyPr vert="horz" wrap="square" lIns="0" tIns="95303" rIns="0" bIns="0" rtlCol="0">
            <a:spAutoFit/>
          </a:bodyPr>
          <a:lstStyle/>
          <a:p>
            <a:pPr marL="5776">
              <a:lnSpc>
                <a:spcPts val="1600"/>
              </a:lnSpc>
              <a:spcBef>
                <a:spcPts val="750"/>
              </a:spcBef>
            </a:pPr>
            <a:r>
              <a:rPr sz="1200" spc="10" dirty="0">
                <a:solidFill>
                  <a:srgbClr val="083566"/>
                </a:solidFill>
                <a:latin typeface="Arial" panose="020B0604020202020204" pitchFamily="34" charset="0"/>
                <a:cs typeface="Arial" panose="020B0604020202020204" pitchFamily="34" charset="0"/>
              </a:rPr>
              <a:t>COMFORT</a:t>
            </a:r>
          </a:p>
          <a:p>
            <a:pPr marL="144000" indent="-144110">
              <a:lnSpc>
                <a:spcPts val="1300"/>
              </a:lnSpc>
              <a:spcBef>
                <a:spcPts val="575"/>
              </a:spcBef>
              <a:buChar char="•"/>
              <a:tabLst>
                <a:tab pos="149597" algn="l"/>
                <a:tab pos="149886" algn="l"/>
              </a:tabLst>
            </a:pPr>
            <a:r>
              <a:rPr sz="1000" spc="10" dirty="0">
                <a:latin typeface="Arial" panose="020B0604020202020204" pitchFamily="34" charset="0"/>
                <a:cs typeface="Arial" panose="020B0604020202020204" pitchFamily="34" charset="0"/>
              </a:rPr>
              <a:t>Transport Ihres Umzugsgutes</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Anlieferung  Verpackungsmaterial</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(De-)Montage Ihrer Möbel</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Einpacken Ihres Hausrates</a:t>
            </a:r>
          </a:p>
        </p:txBody>
      </p:sp>
      <p:sp>
        <p:nvSpPr>
          <p:cNvPr id="6" name="object 113">
            <a:extLst>
              <a:ext uri="{FF2B5EF4-FFF2-40B4-BE49-F238E27FC236}">
                <a16:creationId xmlns:a16="http://schemas.microsoft.com/office/drawing/2014/main" id="{852FA35B-8328-F42A-6FB0-06BE5E602A65}"/>
              </a:ext>
            </a:extLst>
          </p:cNvPr>
          <p:cNvSpPr txBox="1"/>
          <p:nvPr/>
        </p:nvSpPr>
        <p:spPr>
          <a:xfrm>
            <a:off x="375518" y="3474629"/>
            <a:ext cx="2977282" cy="1184731"/>
          </a:xfrm>
          <a:prstGeom prst="rect">
            <a:avLst/>
          </a:prstGeom>
        </p:spPr>
        <p:txBody>
          <a:bodyPr vert="horz" wrap="square" lIns="0" tIns="94725" rIns="0" bIns="0" rtlCol="0">
            <a:spAutoFit/>
          </a:bodyPr>
          <a:lstStyle/>
          <a:p>
            <a:pPr marL="5776">
              <a:lnSpc>
                <a:spcPts val="1600"/>
              </a:lnSpc>
              <a:spcBef>
                <a:spcPts val="745"/>
              </a:spcBef>
            </a:pPr>
            <a:r>
              <a:rPr sz="1200" spc="10" dirty="0">
                <a:solidFill>
                  <a:srgbClr val="083566"/>
                </a:solidFill>
                <a:latin typeface="Arial" panose="020B0604020202020204" pitchFamily="34" charset="0"/>
                <a:cs typeface="Arial" panose="020B0604020202020204" pitchFamily="34" charset="0"/>
              </a:rPr>
              <a:t>PREMIUM</a:t>
            </a:r>
          </a:p>
          <a:p>
            <a:pPr marL="144000" indent="-144110">
              <a:lnSpc>
                <a:spcPts val="1300"/>
              </a:lnSpc>
              <a:spcBef>
                <a:spcPts val="575"/>
              </a:spcBef>
              <a:buChar char="•"/>
              <a:tabLst>
                <a:tab pos="149597" algn="l"/>
                <a:tab pos="149886" algn="l"/>
              </a:tabLst>
            </a:pPr>
            <a:r>
              <a:rPr sz="1000" spc="10" dirty="0">
                <a:latin typeface="Arial" panose="020B0604020202020204" pitchFamily="34" charset="0"/>
                <a:cs typeface="Arial" panose="020B0604020202020204" pitchFamily="34" charset="0"/>
              </a:rPr>
              <a:t>Transport Ihres Umzugsgutes</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Anlieferung &amp; Entsorgung Verpackungsmaterial</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(De-)Montage Ihrer Möbel &amp; Ihrer Küche</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Ein- und Auspacken Ihres Hausrates</a:t>
            </a:r>
          </a:p>
        </p:txBody>
      </p:sp>
      <p:sp>
        <p:nvSpPr>
          <p:cNvPr id="7" name="object 114">
            <a:extLst>
              <a:ext uri="{FF2B5EF4-FFF2-40B4-BE49-F238E27FC236}">
                <a16:creationId xmlns:a16="http://schemas.microsoft.com/office/drawing/2014/main" id="{42BB0831-2FA7-6C4D-C12A-F09C1F92C3AA}"/>
              </a:ext>
            </a:extLst>
          </p:cNvPr>
          <p:cNvSpPr txBox="1"/>
          <p:nvPr/>
        </p:nvSpPr>
        <p:spPr>
          <a:xfrm>
            <a:off x="6902860" y="1437835"/>
            <a:ext cx="1800000" cy="2558419"/>
          </a:xfrm>
          <a:prstGeom prst="rect">
            <a:avLst/>
          </a:prstGeom>
        </p:spPr>
        <p:txBody>
          <a:bodyPr vert="horz" wrap="square" lIns="0" tIns="5487" rIns="0" bIns="0" rtlCol="0">
            <a:spAutoFit/>
          </a:bodyPr>
          <a:lstStyle/>
          <a:p>
            <a:pPr marR="20216">
              <a:lnSpc>
                <a:spcPts val="1100"/>
              </a:lnSpc>
              <a:spcBef>
                <a:spcPts val="43"/>
              </a:spcBef>
            </a:pPr>
            <a:r>
              <a:rPr sz="800" spc="10" dirty="0">
                <a:latin typeface="Arial" panose="020B0604020202020204" pitchFamily="34" charset="0"/>
                <a:cs typeface="Arial" panose="020B0604020202020204" pitchFamily="34" charset="0"/>
              </a:rPr>
              <a:t>Für ein unverbindliches und exaktes Angebot nehmen wir gerne bei einer kostenlosen Besichtigung auf, welche Gegenstände Sie umziehen möchten und welche Besonderheiten es gibt.</a:t>
            </a:r>
          </a:p>
          <a:p>
            <a:pPr>
              <a:lnSpc>
                <a:spcPts val="1100"/>
              </a:lnSpc>
              <a:spcBef>
                <a:spcPts val="146"/>
              </a:spcBef>
            </a:pPr>
            <a:r>
              <a:rPr sz="800" spc="10" dirty="0">
                <a:latin typeface="Arial" panose="020B0604020202020204" pitchFamily="34" charset="0"/>
                <a:cs typeface="Arial" panose="020B0604020202020204" pitchFamily="34" charset="0"/>
              </a:rPr>
              <a:t>Wir bieten hierfür die persönliche</a:t>
            </a:r>
          </a:p>
          <a:p>
            <a:pPr marR="2310">
              <a:lnSpc>
                <a:spcPts val="1100"/>
              </a:lnSpc>
            </a:pPr>
            <a:r>
              <a:rPr sz="800" spc="10" dirty="0">
                <a:latin typeface="Arial" panose="020B0604020202020204" pitchFamily="34" charset="0"/>
                <a:cs typeface="Arial" panose="020B0604020202020204" pitchFamily="34" charset="0"/>
              </a:rPr>
              <a:t>Besichtigung vor Ort und eine virtuelle Begehung an. Bei der persönlichen</a:t>
            </a:r>
          </a:p>
          <a:p>
            <a:pPr>
              <a:lnSpc>
                <a:spcPts val="1100"/>
              </a:lnSpc>
              <a:spcBef>
                <a:spcPts val="143"/>
              </a:spcBef>
            </a:pPr>
            <a:r>
              <a:rPr sz="800" spc="10" dirty="0">
                <a:latin typeface="Arial" panose="020B0604020202020204" pitchFamily="34" charset="0"/>
                <a:cs typeface="Arial" panose="020B0604020202020204" pitchFamily="34" charset="0"/>
              </a:rPr>
              <a:t>Besichtigung kommt ein Mitarbeiter</a:t>
            </a:r>
          </a:p>
          <a:p>
            <a:pPr marR="24548">
              <a:lnSpc>
                <a:spcPts val="1100"/>
              </a:lnSpc>
            </a:pPr>
            <a:r>
              <a:rPr sz="800" spc="10" dirty="0">
                <a:latin typeface="Arial" panose="020B0604020202020204" pitchFamily="34" charset="0"/>
                <a:cs typeface="Arial" panose="020B0604020202020204" pitchFamily="34" charset="0"/>
              </a:rPr>
              <a:t>zu Ihnen nach Hause und schaut sich die Umzugsgegebenheiten mit Ihnen gemeinsam direkt vor Ort an. Bei</a:t>
            </a:r>
          </a:p>
          <a:p>
            <a:pPr marR="63824" algn="just">
              <a:lnSpc>
                <a:spcPts val="1100"/>
              </a:lnSpc>
            </a:pPr>
            <a:r>
              <a:rPr sz="800" spc="10" dirty="0">
                <a:latin typeface="Arial" panose="020B0604020202020204" pitchFamily="34" charset="0"/>
                <a:cs typeface="Arial" panose="020B0604020202020204" pitchFamily="34" charset="0"/>
              </a:rPr>
              <a:t>der virtuellen Begehung rufen wir Sie über einen der gängigen Videoanruf- Anbieter an.</a:t>
            </a:r>
          </a:p>
        </p:txBody>
      </p:sp>
      <p:sp>
        <p:nvSpPr>
          <p:cNvPr id="8" name="object 115">
            <a:extLst>
              <a:ext uri="{FF2B5EF4-FFF2-40B4-BE49-F238E27FC236}">
                <a16:creationId xmlns:a16="http://schemas.microsoft.com/office/drawing/2014/main" id="{CB08E1B0-29F9-18FC-F2E3-3A8C27039402}"/>
              </a:ext>
            </a:extLst>
          </p:cNvPr>
          <p:cNvSpPr txBox="1"/>
          <p:nvPr/>
        </p:nvSpPr>
        <p:spPr>
          <a:xfrm>
            <a:off x="4084368" y="1128129"/>
            <a:ext cx="1508972" cy="448572"/>
          </a:xfrm>
          <a:prstGeom prst="rect">
            <a:avLst/>
          </a:prstGeom>
          <a:solidFill>
            <a:srgbClr val="083566"/>
          </a:solidFill>
        </p:spPr>
        <p:txBody>
          <a:bodyPr vert="horz" wrap="square" lIns="0" tIns="100800" rIns="0" bIns="100800" rtlCol="0">
            <a:spAutoFit/>
          </a:bodyPr>
          <a:lstStyle/>
          <a:p>
            <a:pPr marL="126782">
              <a:spcBef>
                <a:spcPts val="789"/>
              </a:spcBef>
            </a:pPr>
            <a:r>
              <a:rPr sz="1600" spc="10" dirty="0">
                <a:solidFill>
                  <a:srgbClr val="FFFFFF"/>
                </a:solidFill>
                <a:latin typeface="Arial" panose="020B0604020202020204" pitchFamily="34" charset="0"/>
                <a:cs typeface="Arial" panose="020B0604020202020204" pitchFamily="34" charset="0"/>
              </a:rPr>
              <a:t>1. Beratung</a:t>
            </a:r>
            <a:endParaRPr sz="1600" spc="10" dirty="0">
              <a:latin typeface="Arial" panose="020B0604020202020204" pitchFamily="34" charset="0"/>
              <a:cs typeface="Arial" panose="020B0604020202020204" pitchFamily="34" charset="0"/>
            </a:endParaRPr>
          </a:p>
        </p:txBody>
      </p:sp>
      <p:sp>
        <p:nvSpPr>
          <p:cNvPr id="9" name="object 116">
            <a:extLst>
              <a:ext uri="{FF2B5EF4-FFF2-40B4-BE49-F238E27FC236}">
                <a16:creationId xmlns:a16="http://schemas.microsoft.com/office/drawing/2014/main" id="{E5A50BB1-9D89-1900-BB5E-BE4957FB2A3A}"/>
              </a:ext>
            </a:extLst>
          </p:cNvPr>
          <p:cNvSpPr txBox="1"/>
          <p:nvPr/>
        </p:nvSpPr>
        <p:spPr>
          <a:xfrm>
            <a:off x="4084368" y="3447265"/>
            <a:ext cx="1508972" cy="447979"/>
          </a:xfrm>
          <a:prstGeom prst="rect">
            <a:avLst/>
          </a:prstGeom>
          <a:solidFill>
            <a:srgbClr val="083566"/>
          </a:solidFill>
        </p:spPr>
        <p:txBody>
          <a:bodyPr vert="horz" wrap="square" lIns="0" tIns="100213" rIns="0" bIns="100800" rtlCol="0">
            <a:spAutoFit/>
          </a:bodyPr>
          <a:lstStyle/>
          <a:p>
            <a:pPr marL="126782">
              <a:spcBef>
                <a:spcPts val="789"/>
              </a:spcBef>
            </a:pPr>
            <a:r>
              <a:rPr sz="1600" spc="10" dirty="0">
                <a:solidFill>
                  <a:srgbClr val="FFFFFF"/>
                </a:solidFill>
                <a:latin typeface="Arial" panose="020B0604020202020204" pitchFamily="34" charset="0"/>
                <a:cs typeface="Arial" panose="020B0604020202020204" pitchFamily="34" charset="0"/>
              </a:rPr>
              <a:t>3. Umsetzung</a:t>
            </a:r>
            <a:endParaRPr sz="1600" spc="10" dirty="0">
              <a:latin typeface="Arial" panose="020B0604020202020204" pitchFamily="34" charset="0"/>
              <a:cs typeface="Arial" panose="020B0604020202020204" pitchFamily="34" charset="0"/>
            </a:endParaRPr>
          </a:p>
        </p:txBody>
      </p:sp>
      <p:sp>
        <p:nvSpPr>
          <p:cNvPr id="10" name="object 117">
            <a:extLst>
              <a:ext uri="{FF2B5EF4-FFF2-40B4-BE49-F238E27FC236}">
                <a16:creationId xmlns:a16="http://schemas.microsoft.com/office/drawing/2014/main" id="{958AE85D-B3F7-8AA7-72A8-22DBA3A94C50}"/>
              </a:ext>
            </a:extLst>
          </p:cNvPr>
          <p:cNvSpPr txBox="1"/>
          <p:nvPr/>
        </p:nvSpPr>
        <p:spPr>
          <a:xfrm>
            <a:off x="4078593" y="2633670"/>
            <a:ext cx="1431574" cy="685827"/>
          </a:xfrm>
          <a:prstGeom prst="rect">
            <a:avLst/>
          </a:prstGeom>
        </p:spPr>
        <p:txBody>
          <a:bodyPr vert="horz" wrap="square" lIns="0" tIns="5776" rIns="0" bIns="0" rtlCol="0">
            <a:spAutoFit/>
          </a:bodyPr>
          <a:lstStyle/>
          <a:p>
            <a:pPr marL="5776" marR="2310">
              <a:lnSpc>
                <a:spcPts val="1300"/>
              </a:lnSpc>
              <a:spcBef>
                <a:spcPts val="45"/>
              </a:spcBef>
            </a:pPr>
            <a:r>
              <a:rPr sz="1000" spc="10" dirty="0">
                <a:latin typeface="Arial" panose="020B0604020202020204" pitchFamily="34" charset="0"/>
                <a:cs typeface="Arial" panose="020B0604020202020204" pitchFamily="34" charset="0"/>
              </a:rPr>
              <a:t>Kostenlose Besichtigung mit anschließendem</a:t>
            </a:r>
          </a:p>
          <a:p>
            <a:pPr marL="5776">
              <a:lnSpc>
                <a:spcPts val="1300"/>
              </a:lnSpc>
              <a:spcBef>
                <a:spcPts val="98"/>
              </a:spcBef>
            </a:pPr>
            <a:r>
              <a:rPr sz="1000" spc="10" dirty="0" err="1">
                <a:latin typeface="Arial" panose="020B0604020202020204" pitchFamily="34" charset="0"/>
                <a:cs typeface="Arial" panose="020B0604020202020204" pitchFamily="34" charset="0"/>
              </a:rPr>
              <a:t>individuellen</a:t>
            </a:r>
            <a:r>
              <a:rPr sz="1000" spc="10" dirty="0">
                <a:latin typeface="Arial" panose="020B0604020202020204" pitchFamily="34" charset="0"/>
                <a:cs typeface="Arial" panose="020B0604020202020204" pitchFamily="34" charset="0"/>
              </a:rPr>
              <a:t> und</a:t>
            </a:r>
          </a:p>
          <a:p>
            <a:pPr marL="5776">
              <a:lnSpc>
                <a:spcPts val="1300"/>
              </a:lnSpc>
              <a:spcBef>
                <a:spcPts val="100"/>
              </a:spcBef>
            </a:pPr>
            <a:r>
              <a:rPr lang="de-DE" sz="1000" spc="10" dirty="0">
                <a:latin typeface="Arial" panose="020B0604020202020204" pitchFamily="34" charset="0"/>
                <a:cs typeface="Arial" panose="020B0604020202020204" pitchFamily="34" charset="0"/>
              </a:rPr>
              <a:t>t</a:t>
            </a:r>
            <a:r>
              <a:rPr sz="1000" spc="10" dirty="0" err="1">
                <a:latin typeface="Arial" panose="020B0604020202020204" pitchFamily="34" charset="0"/>
                <a:cs typeface="Arial" panose="020B0604020202020204" pitchFamily="34" charset="0"/>
              </a:rPr>
              <a:t>ransparenten</a:t>
            </a:r>
            <a:r>
              <a:rPr lang="de-DE" sz="1000" spc="10" dirty="0">
                <a:latin typeface="Arial" panose="020B0604020202020204" pitchFamily="34" charset="0"/>
                <a:cs typeface="Arial" panose="020B0604020202020204" pitchFamily="34" charset="0"/>
              </a:rPr>
              <a:t> </a:t>
            </a:r>
            <a:r>
              <a:rPr sz="1000" spc="10" dirty="0" err="1">
                <a:latin typeface="Arial" panose="020B0604020202020204" pitchFamily="34" charset="0"/>
                <a:cs typeface="Arial" panose="020B0604020202020204" pitchFamily="34" charset="0"/>
              </a:rPr>
              <a:t>Angebot</a:t>
            </a:r>
            <a:endParaRPr sz="1000" spc="10" dirty="0">
              <a:latin typeface="Arial" panose="020B0604020202020204" pitchFamily="34" charset="0"/>
              <a:cs typeface="Arial" panose="020B0604020202020204" pitchFamily="34" charset="0"/>
            </a:endParaRPr>
          </a:p>
        </p:txBody>
      </p:sp>
      <p:sp>
        <p:nvSpPr>
          <p:cNvPr id="11" name="object 118">
            <a:extLst>
              <a:ext uri="{FF2B5EF4-FFF2-40B4-BE49-F238E27FC236}">
                <a16:creationId xmlns:a16="http://schemas.microsoft.com/office/drawing/2014/main" id="{6A2A2F9D-AC6E-8AB5-AB03-5801042F2ECC}"/>
              </a:ext>
            </a:extLst>
          </p:cNvPr>
          <p:cNvSpPr txBox="1"/>
          <p:nvPr/>
        </p:nvSpPr>
        <p:spPr>
          <a:xfrm>
            <a:off x="4078593" y="1623454"/>
            <a:ext cx="1763692" cy="350835"/>
          </a:xfrm>
          <a:prstGeom prst="rect">
            <a:avLst/>
          </a:prstGeom>
        </p:spPr>
        <p:txBody>
          <a:bodyPr vert="horz" wrap="square" lIns="0" tIns="18194" rIns="0" bIns="0" rtlCol="0">
            <a:spAutoFit/>
          </a:bodyPr>
          <a:lstStyle/>
          <a:p>
            <a:pPr>
              <a:lnSpc>
                <a:spcPts val="1300"/>
              </a:lnSpc>
              <a:spcBef>
                <a:spcPts val="143"/>
              </a:spcBef>
            </a:pPr>
            <a:r>
              <a:rPr sz="1000" spc="10" dirty="0">
                <a:latin typeface="Arial" panose="020B0604020202020204" pitchFamily="34" charset="0"/>
                <a:cs typeface="Arial" panose="020B0604020202020204" pitchFamily="34" charset="0"/>
              </a:rPr>
              <a:t>Persönliche</a:t>
            </a:r>
          </a:p>
          <a:p>
            <a:pPr>
              <a:lnSpc>
                <a:spcPts val="1300"/>
              </a:lnSpc>
              <a:spcBef>
                <a:spcPts val="100"/>
              </a:spcBef>
            </a:pPr>
            <a:r>
              <a:rPr sz="1000" spc="10" dirty="0">
                <a:latin typeface="Arial" panose="020B0604020202020204" pitchFamily="34" charset="0"/>
                <a:cs typeface="Arial" panose="020B0604020202020204" pitchFamily="34" charset="0"/>
              </a:rPr>
              <a:t>Umzugsberatung</a:t>
            </a:r>
          </a:p>
        </p:txBody>
      </p:sp>
      <p:sp>
        <p:nvSpPr>
          <p:cNvPr id="12" name="object 119">
            <a:extLst>
              <a:ext uri="{FF2B5EF4-FFF2-40B4-BE49-F238E27FC236}">
                <a16:creationId xmlns:a16="http://schemas.microsoft.com/office/drawing/2014/main" id="{C41ADA58-A107-97BF-19B8-777472DB0807}"/>
              </a:ext>
            </a:extLst>
          </p:cNvPr>
          <p:cNvSpPr txBox="1"/>
          <p:nvPr/>
        </p:nvSpPr>
        <p:spPr>
          <a:xfrm>
            <a:off x="4078591" y="3949426"/>
            <a:ext cx="1584000" cy="1006427"/>
          </a:xfrm>
          <a:prstGeom prst="rect">
            <a:avLst/>
          </a:prstGeom>
        </p:spPr>
        <p:txBody>
          <a:bodyPr vert="horz" wrap="square" lIns="0" tIns="5776" rIns="0" bIns="0" rtlCol="0">
            <a:spAutoFit/>
          </a:bodyPr>
          <a:lstStyle/>
          <a:p>
            <a:pPr marL="5776" marR="539763">
              <a:lnSpc>
                <a:spcPts val="1300"/>
              </a:lnSpc>
              <a:spcBef>
                <a:spcPts val="45"/>
              </a:spcBef>
            </a:pPr>
            <a:r>
              <a:rPr sz="1000" spc="10" dirty="0">
                <a:latin typeface="Arial" panose="020B0604020202020204" pitchFamily="34" charset="0"/>
                <a:cs typeface="Arial" panose="020B0604020202020204" pitchFamily="34" charset="0"/>
              </a:rPr>
              <a:t>Umsetzung Ihres </a:t>
            </a:r>
            <a:r>
              <a:rPr sz="1000" spc="10" dirty="0" err="1">
                <a:latin typeface="Arial" panose="020B0604020202020204" pitchFamily="34" charset="0"/>
                <a:cs typeface="Arial" panose="020B0604020202020204" pitchFamily="34" charset="0"/>
              </a:rPr>
              <a:t>Umzuges</a:t>
            </a:r>
            <a:r>
              <a:rPr sz="1000" spc="10" dirty="0">
                <a:latin typeface="Arial" panose="020B0604020202020204" pitchFamily="34" charset="0"/>
                <a:cs typeface="Arial" panose="020B0604020202020204" pitchFamily="34" charset="0"/>
              </a:rPr>
              <a:t> </a:t>
            </a:r>
            <a:r>
              <a:rPr sz="1000" spc="10" dirty="0" err="1">
                <a:latin typeface="Arial" panose="020B0604020202020204" pitchFamily="34" charset="0"/>
                <a:cs typeface="Arial" panose="020B0604020202020204" pitchFamily="34" charset="0"/>
              </a:rPr>
              <a:t>mit</a:t>
            </a:r>
            <a:endParaRPr lang="de-DE" sz="1000" spc="10" dirty="0">
              <a:latin typeface="Arial" panose="020B0604020202020204" pitchFamily="34" charset="0"/>
              <a:cs typeface="Arial" panose="020B0604020202020204" pitchFamily="34" charset="0"/>
            </a:endParaRPr>
          </a:p>
          <a:p>
            <a:pPr marL="5776" marR="2310">
              <a:lnSpc>
                <a:spcPts val="1300"/>
              </a:lnSpc>
            </a:pPr>
            <a:r>
              <a:rPr lang="de-DE" sz="1000" spc="10" dirty="0">
                <a:latin typeface="Arial" panose="020B0604020202020204" pitchFamily="34" charset="0"/>
                <a:cs typeface="Arial" panose="020B0604020202020204" pitchFamily="34" charset="0"/>
              </a:rPr>
              <a:t>Fachpersonal – umsichtig, sorgfältig, schnell &amp;</a:t>
            </a:r>
          </a:p>
          <a:p>
            <a:pPr marL="5776">
              <a:lnSpc>
                <a:spcPts val="1300"/>
              </a:lnSpc>
              <a:spcBef>
                <a:spcPts val="98"/>
              </a:spcBef>
            </a:pPr>
            <a:r>
              <a:rPr sz="1000" spc="10" dirty="0" err="1">
                <a:latin typeface="Arial" panose="020B0604020202020204" pitchFamily="34" charset="0"/>
                <a:cs typeface="Arial" panose="020B0604020202020204" pitchFamily="34" charset="0"/>
              </a:rPr>
              <a:t>professionell</a:t>
            </a:r>
            <a:endParaRPr sz="1000" spc="10" dirty="0">
              <a:latin typeface="Arial" panose="020B0604020202020204" pitchFamily="34" charset="0"/>
              <a:cs typeface="Arial" panose="020B0604020202020204" pitchFamily="34" charset="0"/>
            </a:endParaRPr>
          </a:p>
        </p:txBody>
      </p:sp>
      <p:sp>
        <p:nvSpPr>
          <p:cNvPr id="13" name="object 120">
            <a:extLst>
              <a:ext uri="{FF2B5EF4-FFF2-40B4-BE49-F238E27FC236}">
                <a16:creationId xmlns:a16="http://schemas.microsoft.com/office/drawing/2014/main" id="{783232EA-B637-52D5-3586-B01CB31BB652}"/>
              </a:ext>
            </a:extLst>
          </p:cNvPr>
          <p:cNvSpPr txBox="1"/>
          <p:nvPr/>
        </p:nvSpPr>
        <p:spPr>
          <a:xfrm>
            <a:off x="4084368" y="2133560"/>
            <a:ext cx="1508972" cy="447979"/>
          </a:xfrm>
          <a:prstGeom prst="rect">
            <a:avLst/>
          </a:prstGeom>
          <a:solidFill>
            <a:srgbClr val="083566"/>
          </a:solidFill>
        </p:spPr>
        <p:txBody>
          <a:bodyPr vert="horz" wrap="square" lIns="0" tIns="100213" rIns="0" bIns="100800" rtlCol="0">
            <a:spAutoFit/>
          </a:bodyPr>
          <a:lstStyle/>
          <a:p>
            <a:pPr marL="126782">
              <a:spcBef>
                <a:spcPts val="789"/>
              </a:spcBef>
            </a:pPr>
            <a:r>
              <a:rPr sz="1600" spc="10" dirty="0">
                <a:solidFill>
                  <a:srgbClr val="FFFFFF"/>
                </a:solidFill>
                <a:latin typeface="Arial" panose="020B0604020202020204" pitchFamily="34" charset="0"/>
                <a:cs typeface="Arial" panose="020B0604020202020204" pitchFamily="34" charset="0"/>
              </a:rPr>
              <a:t>2. Planung</a:t>
            </a:r>
            <a:endParaRPr sz="1600" spc="10" dirty="0">
              <a:latin typeface="Arial" panose="020B0604020202020204" pitchFamily="34" charset="0"/>
              <a:cs typeface="Arial" panose="020B0604020202020204" pitchFamily="34" charset="0"/>
            </a:endParaRPr>
          </a:p>
        </p:txBody>
      </p:sp>
      <p:grpSp>
        <p:nvGrpSpPr>
          <p:cNvPr id="14" name="object 121">
            <a:extLst>
              <a:ext uri="{FF2B5EF4-FFF2-40B4-BE49-F238E27FC236}">
                <a16:creationId xmlns:a16="http://schemas.microsoft.com/office/drawing/2014/main" id="{DF1D270E-8962-CB7C-8309-212F998E7B92}"/>
              </a:ext>
            </a:extLst>
          </p:cNvPr>
          <p:cNvGrpSpPr/>
          <p:nvPr/>
        </p:nvGrpSpPr>
        <p:grpSpPr>
          <a:xfrm>
            <a:off x="6057794" y="2080959"/>
            <a:ext cx="519837" cy="546984"/>
            <a:chOff x="13318963" y="4575540"/>
            <a:chExt cx="1143000" cy="1202690"/>
          </a:xfrm>
        </p:grpSpPr>
        <p:sp>
          <p:nvSpPr>
            <p:cNvPr id="15" name="object 122">
              <a:extLst>
                <a:ext uri="{FF2B5EF4-FFF2-40B4-BE49-F238E27FC236}">
                  <a16:creationId xmlns:a16="http://schemas.microsoft.com/office/drawing/2014/main" id="{6BB562BA-B738-5E6B-9EA1-C6783A69D42D}"/>
                </a:ext>
              </a:extLst>
            </p:cNvPr>
            <p:cNvSpPr/>
            <p:nvPr/>
          </p:nvSpPr>
          <p:spPr>
            <a:xfrm>
              <a:off x="13318963" y="5177198"/>
              <a:ext cx="1139190" cy="0"/>
            </a:xfrm>
            <a:custGeom>
              <a:avLst/>
              <a:gdLst/>
              <a:ahLst/>
              <a:cxnLst/>
              <a:rect l="l" t="t" r="r" b="b"/>
              <a:pathLst>
                <a:path w="1139190">
                  <a:moveTo>
                    <a:pt x="0" y="0"/>
                  </a:moveTo>
                  <a:lnTo>
                    <a:pt x="1138656" y="0"/>
                  </a:lnTo>
                </a:path>
              </a:pathLst>
            </a:custGeom>
            <a:ln w="20941">
              <a:solidFill>
                <a:srgbClr val="083566"/>
              </a:solidFill>
            </a:ln>
          </p:spPr>
          <p:txBody>
            <a:bodyPr wrap="square" lIns="0" tIns="0" rIns="0" bIns="0" rtlCol="0"/>
            <a:lstStyle/>
            <a:p>
              <a:endParaRPr dirty="0">
                <a:highlight>
                  <a:srgbClr val="083566"/>
                </a:highlight>
              </a:endParaRPr>
            </a:p>
          </p:txBody>
        </p:sp>
        <p:sp>
          <p:nvSpPr>
            <p:cNvPr id="16" name="object 123">
              <a:extLst>
                <a:ext uri="{FF2B5EF4-FFF2-40B4-BE49-F238E27FC236}">
                  <a16:creationId xmlns:a16="http://schemas.microsoft.com/office/drawing/2014/main" id="{CFF0BBF2-11E8-30F7-135C-71B1F816C039}"/>
                </a:ext>
              </a:extLst>
            </p:cNvPr>
            <p:cNvSpPr/>
            <p:nvPr/>
          </p:nvSpPr>
          <p:spPr>
            <a:xfrm>
              <a:off x="13853897" y="5170244"/>
              <a:ext cx="597535" cy="597535"/>
            </a:xfrm>
            <a:custGeom>
              <a:avLst/>
              <a:gdLst/>
              <a:ahLst/>
              <a:cxnLst/>
              <a:rect l="l" t="t" r="r" b="b"/>
              <a:pathLst>
                <a:path w="597534" h="597535">
                  <a:moveTo>
                    <a:pt x="597332" y="0"/>
                  </a:moveTo>
                  <a:lnTo>
                    <a:pt x="0" y="597332"/>
                  </a:lnTo>
                </a:path>
              </a:pathLst>
            </a:custGeom>
            <a:ln w="20941">
              <a:solidFill>
                <a:srgbClr val="083566"/>
              </a:solidFill>
            </a:ln>
          </p:spPr>
          <p:txBody>
            <a:bodyPr wrap="square" lIns="0" tIns="0" rIns="0" bIns="0" rtlCol="0"/>
            <a:lstStyle/>
            <a:p>
              <a:endParaRPr/>
            </a:p>
          </p:txBody>
        </p:sp>
        <p:sp>
          <p:nvSpPr>
            <p:cNvPr id="17" name="object 124">
              <a:extLst>
                <a:ext uri="{FF2B5EF4-FFF2-40B4-BE49-F238E27FC236}">
                  <a16:creationId xmlns:a16="http://schemas.microsoft.com/office/drawing/2014/main" id="{DBDB1D12-251D-C7DA-78B6-432FABE4B1F0}"/>
                </a:ext>
              </a:extLst>
            </p:cNvPr>
            <p:cNvSpPr/>
            <p:nvPr/>
          </p:nvSpPr>
          <p:spPr>
            <a:xfrm>
              <a:off x="13853897" y="4586011"/>
              <a:ext cx="597535" cy="597535"/>
            </a:xfrm>
            <a:custGeom>
              <a:avLst/>
              <a:gdLst/>
              <a:ahLst/>
              <a:cxnLst/>
              <a:rect l="l" t="t" r="r" b="b"/>
              <a:pathLst>
                <a:path w="597534" h="597535">
                  <a:moveTo>
                    <a:pt x="597332" y="597332"/>
                  </a:moveTo>
                  <a:lnTo>
                    <a:pt x="0" y="0"/>
                  </a:lnTo>
                </a:path>
              </a:pathLst>
            </a:custGeom>
            <a:ln w="20941">
              <a:solidFill>
                <a:srgbClr val="083566"/>
              </a:solidFill>
            </a:ln>
          </p:spPr>
          <p:txBody>
            <a:bodyPr wrap="square" lIns="0" tIns="0" rIns="0" bIns="0" rtlCol="0"/>
            <a:lstStyle/>
            <a:p>
              <a:endParaRPr/>
            </a:p>
          </p:txBody>
        </p:sp>
      </p:grpSp>
      <p:sp>
        <p:nvSpPr>
          <p:cNvPr id="19" name="Holder 6">
            <a:extLst>
              <a:ext uri="{FF2B5EF4-FFF2-40B4-BE49-F238E27FC236}">
                <a16:creationId xmlns:a16="http://schemas.microsoft.com/office/drawing/2014/main" id="{C84F8381-90AB-4018-3FB6-6DFA2F83897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32</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28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920E-EC65-23B5-3357-0D8CF284C820}"/>
              </a:ext>
            </a:extLst>
          </p:cNvPr>
          <p:cNvSpPr>
            <a:spLocks noGrp="1"/>
          </p:cNvSpPr>
          <p:nvPr>
            <p:ph type="title"/>
          </p:nvPr>
        </p:nvSpPr>
        <p:spPr>
          <a:xfrm>
            <a:off x="337123" y="237379"/>
            <a:ext cx="6837494" cy="377459"/>
          </a:xfrm>
          <a:prstGeom prst="rect">
            <a:avLst/>
          </a:prstGeom>
        </p:spPr>
        <p:txBody>
          <a:bodyPr/>
          <a:lstStyle/>
          <a:p>
            <a:r>
              <a:rPr lang="de-DE" spc="0" dirty="0">
                <a:latin typeface="Arial" panose="020B0604020202020204" pitchFamily="34" charset="0"/>
                <a:cs typeface="Arial" panose="020B0604020202020204" pitchFamily="34" charset="0"/>
              </a:rPr>
              <a:t>HAUSHALTSUMZUG</a:t>
            </a:r>
          </a:p>
        </p:txBody>
      </p:sp>
      <p:sp>
        <p:nvSpPr>
          <p:cNvPr id="3" name="object 110">
            <a:extLst>
              <a:ext uri="{FF2B5EF4-FFF2-40B4-BE49-F238E27FC236}">
                <a16:creationId xmlns:a16="http://schemas.microsoft.com/office/drawing/2014/main" id="{1F614835-C431-62C2-724A-F0E590587862}"/>
              </a:ext>
            </a:extLst>
          </p:cNvPr>
          <p:cNvSpPr txBox="1"/>
          <p:nvPr/>
        </p:nvSpPr>
        <p:spPr>
          <a:xfrm>
            <a:off x="371163" y="1037969"/>
            <a:ext cx="2304000" cy="2390838"/>
          </a:xfrm>
          <a:prstGeom prst="rect">
            <a:avLst/>
          </a:prstGeom>
        </p:spPr>
        <p:txBody>
          <a:bodyPr vert="horz" wrap="square" lIns="0" tIns="5198" rIns="0" bIns="0" rtlCol="0">
            <a:spAutoFit/>
          </a:bodyPr>
          <a:lstStyle/>
          <a:p>
            <a:pPr marR="801414">
              <a:lnSpc>
                <a:spcPts val="1600"/>
              </a:lnSpc>
            </a:pPr>
            <a:r>
              <a:rPr sz="1200" spc="10" dirty="0">
                <a:solidFill>
                  <a:srgbClr val="083566"/>
                </a:solidFill>
                <a:latin typeface="Arial" panose="020B0604020202020204" pitchFamily="34" charset="0"/>
                <a:cs typeface="Arial" panose="020B0604020202020204" pitchFamily="34" charset="0"/>
              </a:rPr>
              <a:t>WAS WIR FÜR SIE TRANSPORTIERE</a:t>
            </a:r>
            <a:r>
              <a:rPr lang="de-DE" sz="1200" spc="10" dirty="0">
                <a:solidFill>
                  <a:srgbClr val="083566"/>
                </a:solidFill>
                <a:latin typeface="Arial" panose="020B0604020202020204" pitchFamily="34" charset="0"/>
                <a:cs typeface="Arial" panose="020B0604020202020204" pitchFamily="34" charset="0"/>
              </a:rPr>
              <a:t>N</a:t>
            </a:r>
            <a:r>
              <a:rPr sz="1200" spc="10" dirty="0">
                <a:solidFill>
                  <a:srgbClr val="083566"/>
                </a:solidFill>
                <a:latin typeface="Arial" panose="020B0604020202020204" pitchFamily="34" charset="0"/>
                <a:cs typeface="Arial" panose="020B0604020202020204" pitchFamily="34" charset="0"/>
              </a:rPr>
              <a:t>:</a:t>
            </a:r>
          </a:p>
          <a:p>
            <a:pPr marL="144000" indent="-144110">
              <a:lnSpc>
                <a:spcPts val="1300"/>
              </a:lnSpc>
              <a:spcBef>
                <a:spcPts val="600"/>
              </a:spcBef>
              <a:buChar char="•"/>
              <a:tabLst>
                <a:tab pos="149597" algn="l"/>
                <a:tab pos="149886" algn="l"/>
              </a:tabLst>
            </a:pPr>
            <a:r>
              <a:rPr sz="1000" spc="10" dirty="0">
                <a:latin typeface="Arial" panose="020B0604020202020204" pitchFamily="34" charset="0"/>
                <a:cs typeface="Arial" panose="020B0604020202020204" pitchFamily="34" charset="0"/>
              </a:rPr>
              <a:t>Neuware und gebrauchte Güter</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Sensible Güter (z.B. Kühltruhen)</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Lange Güter (z.B. Markise, Teppich)</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Schwere Güter (z.B. Schaltschrank)</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Industriegüter (z.B. Solarpanels)</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Sperrige Güter (z.B. Kessel)</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Weiße Ware (z.B. Waschmaschine)</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Braune Ware (z.B. TV-Gerät)</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Möbel</a:t>
            </a:r>
          </a:p>
        </p:txBody>
      </p:sp>
      <p:sp>
        <p:nvSpPr>
          <p:cNvPr id="17" name="object 124">
            <a:extLst>
              <a:ext uri="{FF2B5EF4-FFF2-40B4-BE49-F238E27FC236}">
                <a16:creationId xmlns:a16="http://schemas.microsoft.com/office/drawing/2014/main" id="{F45FA58D-5110-7617-6714-55CAD4236B1F}"/>
              </a:ext>
            </a:extLst>
          </p:cNvPr>
          <p:cNvSpPr txBox="1"/>
          <p:nvPr/>
        </p:nvSpPr>
        <p:spPr>
          <a:xfrm>
            <a:off x="3728083" y="1002057"/>
            <a:ext cx="4980618" cy="3227700"/>
          </a:xfrm>
          <a:prstGeom prst="rect">
            <a:avLst/>
          </a:prstGeom>
        </p:spPr>
        <p:txBody>
          <a:bodyPr vert="horz" wrap="square" lIns="0" tIns="68156" rIns="0" bIns="0" rtlCol="0">
            <a:spAutoFit/>
          </a:bodyPr>
          <a:lstStyle/>
          <a:p>
            <a:pPr marL="5776">
              <a:spcBef>
                <a:spcPts val="537"/>
              </a:spcBef>
            </a:pPr>
            <a:r>
              <a:rPr sz="1200" spc="10" dirty="0">
                <a:solidFill>
                  <a:srgbClr val="083566"/>
                </a:solidFill>
                <a:latin typeface="Arial" panose="020B0604020202020204" pitchFamily="34" charset="0"/>
                <a:cs typeface="Arial" panose="020B0604020202020204" pitchFamily="34" charset="0"/>
              </a:rPr>
              <a:t>UNSERE SERVICE-LEISTUNGEN:</a:t>
            </a:r>
          </a:p>
          <a:p>
            <a:pPr marL="144000" indent="-144110">
              <a:lnSpc>
                <a:spcPts val="1300"/>
              </a:lnSpc>
              <a:spcBef>
                <a:spcPts val="600"/>
              </a:spcBef>
              <a:buChar char="•"/>
              <a:tabLst>
                <a:tab pos="149597" algn="l"/>
                <a:tab pos="149886" algn="l"/>
              </a:tabLst>
            </a:pPr>
            <a:r>
              <a:rPr sz="1000" spc="10" dirty="0">
                <a:latin typeface="Arial" panose="020B0604020202020204" pitchFamily="34" charset="0"/>
                <a:cs typeface="Arial" panose="020B0604020202020204" pitchFamily="34" charset="0"/>
              </a:rPr>
              <a:t>Abholung durch Wechselkoffereinsatz</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Teil- und Komplettladungen</a:t>
            </a:r>
          </a:p>
          <a:p>
            <a:pPr marL="144000" indent="-144110">
              <a:lnSpc>
                <a:spcPts val="1300"/>
              </a:lnSpc>
              <a:spcBef>
                <a:spcPts val="384"/>
              </a:spcBef>
              <a:buChar char="•"/>
              <a:tabLst>
                <a:tab pos="149597" algn="l"/>
                <a:tab pos="149886" algn="l"/>
              </a:tabLst>
            </a:pPr>
            <a:r>
              <a:rPr sz="1000" spc="10" dirty="0">
                <a:latin typeface="Arial" panose="020B0604020202020204" pitchFamily="34" charset="0"/>
                <a:cs typeface="Arial" panose="020B0604020202020204" pitchFamily="34" charset="0"/>
              </a:rPr>
              <a:t>Systemlogistik durch Linienverkehre</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Avisierung</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Distribution bis zum Empfangsort</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Zustellung frei Haus oder frei Verwendungsstelle</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Lagerung, Kommissionierung, Vormontage, Aufbereitung, Technische Prüfung</a:t>
            </a:r>
          </a:p>
          <a:p>
            <a:pPr marL="144000" marR="2310" indent="-144110">
              <a:lnSpc>
                <a:spcPts val="1300"/>
              </a:lnSpc>
              <a:spcBef>
                <a:spcPts val="282"/>
              </a:spcBef>
              <a:buChar char="•"/>
              <a:tabLst>
                <a:tab pos="149597" algn="l"/>
                <a:tab pos="149886" algn="l"/>
              </a:tabLst>
            </a:pPr>
            <a:r>
              <a:rPr sz="1000" spc="10" dirty="0">
                <a:latin typeface="Arial" panose="020B0604020202020204" pitchFamily="34" charset="0"/>
                <a:cs typeface="Arial" panose="020B0604020202020204" pitchFamily="34" charset="0"/>
              </a:rPr>
              <a:t>Verpackungsservice: umweltgerechtes Entpacken, Rücknahme und Entsorgung des Verpackungsmaterials</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Montagearbeiten und Installation</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Umweltgerechte Altgerät- und Altmöbelentsorgung</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Warennachnahme</a:t>
            </a:r>
          </a:p>
          <a:p>
            <a:pPr marL="144000" indent="-144110">
              <a:lnSpc>
                <a:spcPts val="1300"/>
              </a:lnSpc>
              <a:spcBef>
                <a:spcPts val="382"/>
              </a:spcBef>
              <a:buChar char="•"/>
              <a:tabLst>
                <a:tab pos="149597" algn="l"/>
                <a:tab pos="149886" algn="l"/>
              </a:tabLst>
            </a:pPr>
            <a:r>
              <a:rPr sz="1000" spc="10" dirty="0">
                <a:latin typeface="Arial" panose="020B0604020202020204" pitchFamily="34" charset="0"/>
                <a:cs typeface="Arial" panose="020B0604020202020204" pitchFamily="34" charset="0"/>
              </a:rPr>
              <a:t>Retourenmanagement  inklusive  Verpackungsservice</a:t>
            </a:r>
          </a:p>
          <a:p>
            <a:pPr marL="144000" indent="-144110">
              <a:lnSpc>
                <a:spcPts val="1300"/>
              </a:lnSpc>
              <a:spcBef>
                <a:spcPts val="384"/>
              </a:spcBef>
              <a:buChar char="•"/>
              <a:tabLst>
                <a:tab pos="149597" algn="l"/>
                <a:tab pos="149886" algn="l"/>
              </a:tabLst>
            </a:pPr>
            <a:r>
              <a:rPr sz="1000" spc="10" dirty="0">
                <a:latin typeface="Arial" panose="020B0604020202020204" pitchFamily="34" charset="0"/>
                <a:cs typeface="Arial" panose="020B0604020202020204" pitchFamily="34" charset="0"/>
              </a:rPr>
              <a:t>Technischer Service</a:t>
            </a:r>
          </a:p>
        </p:txBody>
      </p:sp>
      <p:sp>
        <p:nvSpPr>
          <p:cNvPr id="19" name="Holder 6">
            <a:extLst>
              <a:ext uri="{FF2B5EF4-FFF2-40B4-BE49-F238E27FC236}">
                <a16:creationId xmlns:a16="http://schemas.microsoft.com/office/drawing/2014/main" id="{5E37CA4B-5511-4BC6-7D2A-8084B14B8CF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33</a:t>
            </a:fld>
            <a:endParaRPr spc="-11" dirty="0">
              <a:latin typeface="Arial" panose="020B0604020202020204" pitchFamily="34" charset="0"/>
              <a:cs typeface="Arial" panose="020B0604020202020204" pitchFamily="34" charset="0"/>
            </a:endParaRPr>
          </a:p>
        </p:txBody>
      </p:sp>
      <p:sp>
        <p:nvSpPr>
          <p:cNvPr id="4" name="object 145">
            <a:extLst>
              <a:ext uri="{FF2B5EF4-FFF2-40B4-BE49-F238E27FC236}">
                <a16:creationId xmlns:a16="http://schemas.microsoft.com/office/drawing/2014/main" id="{1032B353-3DE4-1476-ACB9-56849122FC98}"/>
              </a:ext>
            </a:extLst>
          </p:cNvPr>
          <p:cNvSpPr txBox="1"/>
          <p:nvPr/>
        </p:nvSpPr>
        <p:spPr>
          <a:xfrm>
            <a:off x="2155586" y="4369009"/>
            <a:ext cx="614852" cy="128594"/>
          </a:xfrm>
          <a:prstGeom prst="rect">
            <a:avLst/>
          </a:prstGeom>
        </p:spPr>
        <p:txBody>
          <a:bodyPr vert="horz" wrap="square" lIns="0" tIns="6065" rIns="0" bIns="0" rtlCol="0">
            <a:spAutoFit/>
          </a:bodyPr>
          <a:lstStyle/>
          <a:p>
            <a:pPr marL="5776">
              <a:spcBef>
                <a:spcPts val="48"/>
              </a:spcBef>
            </a:pPr>
            <a:r>
              <a:rPr sz="800" spc="10" dirty="0">
                <a:solidFill>
                  <a:srgbClr val="083566"/>
                </a:solidFill>
                <a:latin typeface="Arial" panose="020B0604020202020204" pitchFamily="34" charset="0"/>
                <a:cs typeface="Arial" panose="020B0604020202020204" pitchFamily="34" charset="0"/>
              </a:rPr>
              <a:t>Möbellogistik</a:t>
            </a:r>
          </a:p>
        </p:txBody>
      </p:sp>
      <p:grpSp>
        <p:nvGrpSpPr>
          <p:cNvPr id="18" name="object 146">
            <a:extLst>
              <a:ext uri="{FF2B5EF4-FFF2-40B4-BE49-F238E27FC236}">
                <a16:creationId xmlns:a16="http://schemas.microsoft.com/office/drawing/2014/main" id="{5D9C5960-6149-E3B7-C4C2-5E1C1222A1E6}"/>
              </a:ext>
            </a:extLst>
          </p:cNvPr>
          <p:cNvGrpSpPr/>
          <p:nvPr/>
        </p:nvGrpSpPr>
        <p:grpSpPr>
          <a:xfrm>
            <a:off x="2156508" y="4391710"/>
            <a:ext cx="1398362" cy="355511"/>
            <a:chOff x="4740949" y="9656340"/>
            <a:chExt cx="3074670" cy="781685"/>
          </a:xfrm>
        </p:grpSpPr>
        <p:sp>
          <p:nvSpPr>
            <p:cNvPr id="20" name="object 147">
              <a:extLst>
                <a:ext uri="{FF2B5EF4-FFF2-40B4-BE49-F238E27FC236}">
                  <a16:creationId xmlns:a16="http://schemas.microsoft.com/office/drawing/2014/main" id="{FDB1365D-6E37-06F0-231F-17FF474ECAC3}"/>
                </a:ext>
              </a:extLst>
            </p:cNvPr>
            <p:cNvSpPr/>
            <p:nvPr/>
          </p:nvSpPr>
          <p:spPr>
            <a:xfrm>
              <a:off x="4740949" y="10047469"/>
              <a:ext cx="3071495" cy="0"/>
            </a:xfrm>
            <a:custGeom>
              <a:avLst/>
              <a:gdLst/>
              <a:ahLst/>
              <a:cxnLst/>
              <a:rect l="l" t="t" r="r" b="b"/>
              <a:pathLst>
                <a:path w="3071495">
                  <a:moveTo>
                    <a:pt x="0" y="0"/>
                  </a:moveTo>
                  <a:lnTo>
                    <a:pt x="3071456" y="0"/>
                  </a:lnTo>
                </a:path>
              </a:pathLst>
            </a:custGeom>
            <a:ln w="13612">
              <a:solidFill>
                <a:srgbClr val="083566"/>
              </a:solidFill>
            </a:ln>
          </p:spPr>
          <p:txBody>
            <a:bodyPr wrap="square" lIns="0" tIns="0" rIns="0" bIns="0" rtlCol="0"/>
            <a:lstStyle/>
            <a:p>
              <a:endParaRPr/>
            </a:p>
          </p:txBody>
        </p:sp>
        <p:sp>
          <p:nvSpPr>
            <p:cNvPr id="21" name="object 148">
              <a:extLst>
                <a:ext uri="{FF2B5EF4-FFF2-40B4-BE49-F238E27FC236}">
                  <a16:creationId xmlns:a16="http://schemas.microsoft.com/office/drawing/2014/main" id="{08C9629B-D5D1-3B3E-84B9-6592A9C1B609}"/>
                </a:ext>
              </a:extLst>
            </p:cNvPr>
            <p:cNvSpPr/>
            <p:nvPr/>
          </p:nvSpPr>
          <p:spPr>
            <a:xfrm>
              <a:off x="7420045" y="10042847"/>
              <a:ext cx="388620" cy="388620"/>
            </a:xfrm>
            <a:custGeom>
              <a:avLst/>
              <a:gdLst/>
              <a:ahLst/>
              <a:cxnLst/>
              <a:rect l="l" t="t" r="r" b="b"/>
              <a:pathLst>
                <a:path w="388620" h="388620">
                  <a:moveTo>
                    <a:pt x="388208" y="0"/>
                  </a:moveTo>
                  <a:lnTo>
                    <a:pt x="0" y="388208"/>
                  </a:lnTo>
                </a:path>
              </a:pathLst>
            </a:custGeom>
            <a:ln w="13612">
              <a:solidFill>
                <a:srgbClr val="083566"/>
              </a:solidFill>
            </a:ln>
          </p:spPr>
          <p:txBody>
            <a:bodyPr wrap="square" lIns="0" tIns="0" rIns="0" bIns="0" rtlCol="0"/>
            <a:lstStyle/>
            <a:p>
              <a:endParaRPr/>
            </a:p>
          </p:txBody>
        </p:sp>
        <p:sp>
          <p:nvSpPr>
            <p:cNvPr id="23" name="object 149">
              <a:extLst>
                <a:ext uri="{FF2B5EF4-FFF2-40B4-BE49-F238E27FC236}">
                  <a16:creationId xmlns:a16="http://schemas.microsoft.com/office/drawing/2014/main" id="{3AA9B50A-2905-C4AA-C8A9-4417961B0B7C}"/>
                </a:ext>
              </a:extLst>
            </p:cNvPr>
            <p:cNvSpPr/>
            <p:nvPr/>
          </p:nvSpPr>
          <p:spPr>
            <a:xfrm>
              <a:off x="7420045" y="9663146"/>
              <a:ext cx="388620" cy="388620"/>
            </a:xfrm>
            <a:custGeom>
              <a:avLst/>
              <a:gdLst/>
              <a:ahLst/>
              <a:cxnLst/>
              <a:rect l="l" t="t" r="r" b="b"/>
              <a:pathLst>
                <a:path w="388620" h="388620">
                  <a:moveTo>
                    <a:pt x="388208" y="388208"/>
                  </a:moveTo>
                  <a:lnTo>
                    <a:pt x="0" y="0"/>
                  </a:lnTo>
                </a:path>
              </a:pathLst>
            </a:custGeom>
            <a:ln w="13612">
              <a:solidFill>
                <a:srgbClr val="083566"/>
              </a:solidFill>
            </a:ln>
          </p:spPr>
          <p:txBody>
            <a:bodyPr wrap="square" lIns="0" tIns="0" rIns="0" bIns="0" rtlCol="0"/>
            <a:lstStyle/>
            <a:p>
              <a:endParaRPr/>
            </a:p>
          </p:txBody>
        </p:sp>
      </p:grpSp>
      <p:sp>
        <p:nvSpPr>
          <p:cNvPr id="24" name="object 150">
            <a:extLst>
              <a:ext uri="{FF2B5EF4-FFF2-40B4-BE49-F238E27FC236}">
                <a16:creationId xmlns:a16="http://schemas.microsoft.com/office/drawing/2014/main" id="{30C62536-8D25-ADA3-AF88-967AC6BD638B}"/>
              </a:ext>
            </a:extLst>
          </p:cNvPr>
          <p:cNvSpPr txBox="1"/>
          <p:nvPr/>
        </p:nvSpPr>
        <p:spPr>
          <a:xfrm>
            <a:off x="5605523" y="4369009"/>
            <a:ext cx="1100077" cy="129235"/>
          </a:xfrm>
          <a:prstGeom prst="rect">
            <a:avLst/>
          </a:prstGeom>
        </p:spPr>
        <p:txBody>
          <a:bodyPr vert="horz" wrap="square" lIns="0" tIns="6065" rIns="0" bIns="0" rtlCol="0">
            <a:spAutoFit/>
          </a:bodyPr>
          <a:lstStyle/>
          <a:p>
            <a:pPr marL="5776">
              <a:spcBef>
                <a:spcPts val="48"/>
              </a:spcBef>
            </a:pPr>
            <a:r>
              <a:rPr sz="800" spc="10" dirty="0">
                <a:solidFill>
                  <a:srgbClr val="083566"/>
                </a:solidFill>
                <a:latin typeface="Arial" panose="020B0604020202020204" pitchFamily="34" charset="0"/>
                <a:cs typeface="Arial" panose="020B0604020202020204" pitchFamily="34" charset="0"/>
              </a:rPr>
              <a:t>Endkundenbelieferung</a:t>
            </a:r>
          </a:p>
        </p:txBody>
      </p:sp>
      <p:grpSp>
        <p:nvGrpSpPr>
          <p:cNvPr id="25" name="object 151">
            <a:extLst>
              <a:ext uri="{FF2B5EF4-FFF2-40B4-BE49-F238E27FC236}">
                <a16:creationId xmlns:a16="http://schemas.microsoft.com/office/drawing/2014/main" id="{F83563ED-6F2B-603A-D29F-2226D6A7AFAC}"/>
              </a:ext>
            </a:extLst>
          </p:cNvPr>
          <p:cNvGrpSpPr/>
          <p:nvPr/>
        </p:nvGrpSpPr>
        <p:grpSpPr>
          <a:xfrm>
            <a:off x="5612602" y="4391710"/>
            <a:ext cx="1398362" cy="355511"/>
            <a:chOff x="12340089" y="9656340"/>
            <a:chExt cx="3074670" cy="781685"/>
          </a:xfrm>
        </p:grpSpPr>
        <p:sp>
          <p:nvSpPr>
            <p:cNvPr id="26" name="object 152">
              <a:extLst>
                <a:ext uri="{FF2B5EF4-FFF2-40B4-BE49-F238E27FC236}">
                  <a16:creationId xmlns:a16="http://schemas.microsoft.com/office/drawing/2014/main" id="{6292C493-5A45-B0EA-3A05-C3D8606B2445}"/>
                </a:ext>
              </a:extLst>
            </p:cNvPr>
            <p:cNvSpPr/>
            <p:nvPr/>
          </p:nvSpPr>
          <p:spPr>
            <a:xfrm>
              <a:off x="12340089" y="10047469"/>
              <a:ext cx="3071495" cy="0"/>
            </a:xfrm>
            <a:custGeom>
              <a:avLst/>
              <a:gdLst/>
              <a:ahLst/>
              <a:cxnLst/>
              <a:rect l="l" t="t" r="r" b="b"/>
              <a:pathLst>
                <a:path w="3071494">
                  <a:moveTo>
                    <a:pt x="0" y="0"/>
                  </a:moveTo>
                  <a:lnTo>
                    <a:pt x="3071456" y="0"/>
                  </a:lnTo>
                </a:path>
              </a:pathLst>
            </a:custGeom>
            <a:ln w="13612">
              <a:solidFill>
                <a:srgbClr val="083566"/>
              </a:solidFill>
            </a:ln>
          </p:spPr>
          <p:txBody>
            <a:bodyPr wrap="square" lIns="0" tIns="0" rIns="0" bIns="0" rtlCol="0"/>
            <a:lstStyle/>
            <a:p>
              <a:endParaRPr dirty="0"/>
            </a:p>
          </p:txBody>
        </p:sp>
        <p:sp>
          <p:nvSpPr>
            <p:cNvPr id="27" name="object 153">
              <a:extLst>
                <a:ext uri="{FF2B5EF4-FFF2-40B4-BE49-F238E27FC236}">
                  <a16:creationId xmlns:a16="http://schemas.microsoft.com/office/drawing/2014/main" id="{1F142CDA-C16A-3716-BC08-43BB8F467D3B}"/>
                </a:ext>
              </a:extLst>
            </p:cNvPr>
            <p:cNvSpPr/>
            <p:nvPr/>
          </p:nvSpPr>
          <p:spPr>
            <a:xfrm>
              <a:off x="15019183" y="10042847"/>
              <a:ext cx="388620" cy="388620"/>
            </a:xfrm>
            <a:custGeom>
              <a:avLst/>
              <a:gdLst/>
              <a:ahLst/>
              <a:cxnLst/>
              <a:rect l="l" t="t" r="r" b="b"/>
              <a:pathLst>
                <a:path w="388619" h="388620">
                  <a:moveTo>
                    <a:pt x="388208" y="0"/>
                  </a:moveTo>
                  <a:lnTo>
                    <a:pt x="0" y="388208"/>
                  </a:lnTo>
                </a:path>
              </a:pathLst>
            </a:custGeom>
            <a:ln w="13612">
              <a:solidFill>
                <a:srgbClr val="083566"/>
              </a:solidFill>
            </a:ln>
          </p:spPr>
          <p:txBody>
            <a:bodyPr wrap="square" lIns="0" tIns="0" rIns="0" bIns="0" rtlCol="0"/>
            <a:lstStyle/>
            <a:p>
              <a:endParaRPr/>
            </a:p>
          </p:txBody>
        </p:sp>
        <p:sp>
          <p:nvSpPr>
            <p:cNvPr id="28" name="object 154">
              <a:extLst>
                <a:ext uri="{FF2B5EF4-FFF2-40B4-BE49-F238E27FC236}">
                  <a16:creationId xmlns:a16="http://schemas.microsoft.com/office/drawing/2014/main" id="{91F5084D-6237-C18B-D903-2CD3E365537F}"/>
                </a:ext>
              </a:extLst>
            </p:cNvPr>
            <p:cNvSpPr/>
            <p:nvPr/>
          </p:nvSpPr>
          <p:spPr>
            <a:xfrm>
              <a:off x="15019183" y="9663146"/>
              <a:ext cx="388620" cy="388620"/>
            </a:xfrm>
            <a:custGeom>
              <a:avLst/>
              <a:gdLst/>
              <a:ahLst/>
              <a:cxnLst/>
              <a:rect l="l" t="t" r="r" b="b"/>
              <a:pathLst>
                <a:path w="388619" h="388620">
                  <a:moveTo>
                    <a:pt x="388208" y="388208"/>
                  </a:moveTo>
                  <a:lnTo>
                    <a:pt x="0" y="0"/>
                  </a:lnTo>
                </a:path>
              </a:pathLst>
            </a:custGeom>
            <a:ln w="13612">
              <a:solidFill>
                <a:srgbClr val="083566"/>
              </a:solidFill>
            </a:ln>
          </p:spPr>
          <p:txBody>
            <a:bodyPr wrap="square" lIns="0" tIns="0" rIns="0" bIns="0" rtlCol="0"/>
            <a:lstStyle/>
            <a:p>
              <a:endParaRPr/>
            </a:p>
          </p:txBody>
        </p:sp>
      </p:grpSp>
      <p:sp>
        <p:nvSpPr>
          <p:cNvPr id="29" name="object 112">
            <a:extLst>
              <a:ext uri="{FF2B5EF4-FFF2-40B4-BE49-F238E27FC236}">
                <a16:creationId xmlns:a16="http://schemas.microsoft.com/office/drawing/2014/main" id="{A15FDF4D-468E-E979-29CA-006B86DC9464}"/>
              </a:ext>
            </a:extLst>
          </p:cNvPr>
          <p:cNvSpPr txBox="1"/>
          <p:nvPr/>
        </p:nvSpPr>
        <p:spPr>
          <a:xfrm>
            <a:off x="7291877"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KUNDE</a:t>
            </a:r>
            <a:endParaRPr sz="1200" spc="10" dirty="0">
              <a:solidFill>
                <a:srgbClr val="FFFFFF"/>
              </a:solidFill>
              <a:latin typeface="Arial" panose="020B0604020202020204" pitchFamily="34" charset="0"/>
              <a:cs typeface="Arial" panose="020B0604020202020204" pitchFamily="34" charset="0"/>
            </a:endParaRPr>
          </a:p>
        </p:txBody>
      </p:sp>
      <p:sp>
        <p:nvSpPr>
          <p:cNvPr id="30" name="object 113">
            <a:extLst>
              <a:ext uri="{FF2B5EF4-FFF2-40B4-BE49-F238E27FC236}">
                <a16:creationId xmlns:a16="http://schemas.microsoft.com/office/drawing/2014/main" id="{3748F982-0BF0-E6FE-7A31-D21B8239EE1B}"/>
              </a:ext>
            </a:extLst>
          </p:cNvPr>
          <p:cNvSpPr txBox="1"/>
          <p:nvPr/>
        </p:nvSpPr>
        <p:spPr>
          <a:xfrm>
            <a:off x="3820297"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HÄNDLER</a:t>
            </a:r>
            <a:endParaRPr sz="1200" spc="10" dirty="0">
              <a:solidFill>
                <a:srgbClr val="FFFFFF"/>
              </a:solidFill>
              <a:latin typeface="Arial" panose="020B0604020202020204" pitchFamily="34" charset="0"/>
              <a:cs typeface="Arial" panose="020B0604020202020204" pitchFamily="34" charset="0"/>
            </a:endParaRPr>
          </a:p>
        </p:txBody>
      </p:sp>
      <p:sp>
        <p:nvSpPr>
          <p:cNvPr id="31" name="object 113">
            <a:extLst>
              <a:ext uri="{FF2B5EF4-FFF2-40B4-BE49-F238E27FC236}">
                <a16:creationId xmlns:a16="http://schemas.microsoft.com/office/drawing/2014/main" id="{07C21783-19D8-0A3E-FA7F-F92FC2983089}"/>
              </a:ext>
            </a:extLst>
          </p:cNvPr>
          <p:cNvSpPr txBox="1"/>
          <p:nvPr/>
        </p:nvSpPr>
        <p:spPr>
          <a:xfrm>
            <a:off x="394239"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HERSTELLER</a:t>
            </a:r>
            <a:endParaRPr sz="12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237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62CE9-6AB6-11DE-B857-AE325F988E54}"/>
              </a:ext>
            </a:extLst>
          </p:cNvPr>
          <p:cNvSpPr>
            <a:spLocks noGrp="1"/>
          </p:cNvSpPr>
          <p:nvPr>
            <p:ph type="title"/>
          </p:nvPr>
        </p:nvSpPr>
        <p:spPr/>
        <p:txBody>
          <a:bodyPr/>
          <a:lstStyle/>
          <a:p>
            <a:r>
              <a:rPr lang="de-DE" spc="0" dirty="0">
                <a:solidFill>
                  <a:srgbClr val="083566"/>
                </a:solidFill>
                <a:latin typeface="Arial" panose="020B0604020202020204" pitchFamily="34" charset="0"/>
                <a:cs typeface="Arial" panose="020B0604020202020204" pitchFamily="34" charset="0"/>
              </a:rPr>
              <a:t>ENDKUNDENBELIEFERUNG</a:t>
            </a:r>
          </a:p>
        </p:txBody>
      </p:sp>
      <p:sp>
        <p:nvSpPr>
          <p:cNvPr id="6" name="object 113">
            <a:extLst>
              <a:ext uri="{FF2B5EF4-FFF2-40B4-BE49-F238E27FC236}">
                <a16:creationId xmlns:a16="http://schemas.microsoft.com/office/drawing/2014/main" id="{7CE67A57-77A8-BF2E-DBCE-5EFBAFC94CAB}"/>
              </a:ext>
            </a:extLst>
          </p:cNvPr>
          <p:cNvSpPr txBox="1"/>
          <p:nvPr/>
        </p:nvSpPr>
        <p:spPr>
          <a:xfrm>
            <a:off x="471669" y="3024930"/>
            <a:ext cx="1543686" cy="134236"/>
          </a:xfrm>
          <a:prstGeom prst="rect">
            <a:avLst/>
          </a:prstGeom>
        </p:spPr>
        <p:txBody>
          <a:bodyPr vert="horz" wrap="square" lIns="0" tIns="6065" rIns="0" bIns="0" rtlCol="0">
            <a:spAutoFit/>
          </a:bodyPr>
          <a:lstStyle/>
          <a:p>
            <a:pPr>
              <a:lnSpc>
                <a:spcPts val="1100"/>
              </a:lnSpc>
            </a:pPr>
            <a:r>
              <a:rPr sz="800" spc="10" dirty="0">
                <a:latin typeface="Arial" panose="020B0604020202020204" pitchFamily="34" charset="0"/>
                <a:cs typeface="Arial" panose="020B0604020202020204" pitchFamily="34" charset="0"/>
              </a:rPr>
              <a:t>mit vollständiger Transparenz.</a:t>
            </a:r>
          </a:p>
        </p:txBody>
      </p:sp>
      <p:sp>
        <p:nvSpPr>
          <p:cNvPr id="7" name="object 114">
            <a:extLst>
              <a:ext uri="{FF2B5EF4-FFF2-40B4-BE49-F238E27FC236}">
                <a16:creationId xmlns:a16="http://schemas.microsoft.com/office/drawing/2014/main" id="{FA563CB8-9EF7-CC85-0BAC-1DCD1468091D}"/>
              </a:ext>
            </a:extLst>
          </p:cNvPr>
          <p:cNvSpPr/>
          <p:nvPr/>
        </p:nvSpPr>
        <p:spPr>
          <a:xfrm>
            <a:off x="5320322"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83566"/>
          </a:solidFill>
        </p:spPr>
        <p:txBody>
          <a:bodyPr wrap="square" lIns="0" tIns="0" rIns="0" bIns="0" rtlCol="0"/>
          <a:lstStyle/>
          <a:p>
            <a:endParaRPr/>
          </a:p>
        </p:txBody>
      </p:sp>
      <p:grpSp>
        <p:nvGrpSpPr>
          <p:cNvPr id="8" name="object 115">
            <a:extLst>
              <a:ext uri="{FF2B5EF4-FFF2-40B4-BE49-F238E27FC236}">
                <a16:creationId xmlns:a16="http://schemas.microsoft.com/office/drawing/2014/main" id="{DEA4CFF8-387D-5D2B-EFA5-4E3F7B542351}"/>
              </a:ext>
            </a:extLst>
          </p:cNvPr>
          <p:cNvGrpSpPr/>
          <p:nvPr/>
        </p:nvGrpSpPr>
        <p:grpSpPr>
          <a:xfrm>
            <a:off x="386594" y="2353124"/>
            <a:ext cx="2099565" cy="1485868"/>
            <a:chOff x="849324" y="5173968"/>
            <a:chExt cx="4616450" cy="3267075"/>
          </a:xfrm>
        </p:grpSpPr>
        <p:sp>
          <p:nvSpPr>
            <p:cNvPr id="9" name="object 116">
              <a:extLst>
                <a:ext uri="{FF2B5EF4-FFF2-40B4-BE49-F238E27FC236}">
                  <a16:creationId xmlns:a16="http://schemas.microsoft.com/office/drawing/2014/main" id="{34A7E411-3C80-4B61-DB02-3BFC98FE020F}"/>
                </a:ext>
              </a:extLst>
            </p:cNvPr>
            <p:cNvSpPr/>
            <p:nvPr/>
          </p:nvSpPr>
          <p:spPr>
            <a:xfrm>
              <a:off x="857418" y="5182062"/>
              <a:ext cx="3502025" cy="3251200"/>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83566"/>
              </a:solidFill>
            </a:ln>
          </p:spPr>
          <p:txBody>
            <a:bodyPr wrap="square" lIns="0" tIns="0" rIns="0" bIns="0" rtlCol="0"/>
            <a:lstStyle/>
            <a:p>
              <a:endParaRPr/>
            </a:p>
          </p:txBody>
        </p:sp>
        <p:sp>
          <p:nvSpPr>
            <p:cNvPr id="10" name="object 117">
              <a:extLst>
                <a:ext uri="{FF2B5EF4-FFF2-40B4-BE49-F238E27FC236}">
                  <a16:creationId xmlns:a16="http://schemas.microsoft.com/office/drawing/2014/main" id="{9244F320-EB23-8C3D-FF39-BE2B601DDB58}"/>
                </a:ext>
              </a:extLst>
            </p:cNvPr>
            <p:cNvSpPr/>
            <p:nvPr/>
          </p:nvSpPr>
          <p:spPr>
            <a:xfrm>
              <a:off x="4581822" y="6594449"/>
              <a:ext cx="880744" cy="0"/>
            </a:xfrm>
            <a:custGeom>
              <a:avLst/>
              <a:gdLst/>
              <a:ahLst/>
              <a:cxnLst/>
              <a:rect l="l" t="t" r="r" b="b"/>
              <a:pathLst>
                <a:path w="880745">
                  <a:moveTo>
                    <a:pt x="0" y="0"/>
                  </a:moveTo>
                  <a:lnTo>
                    <a:pt x="880182" y="0"/>
                  </a:lnTo>
                </a:path>
              </a:pathLst>
            </a:custGeom>
            <a:ln w="16187">
              <a:solidFill>
                <a:srgbClr val="083566"/>
              </a:solidFill>
            </a:ln>
          </p:spPr>
          <p:txBody>
            <a:bodyPr wrap="square" lIns="0" tIns="0" rIns="0" bIns="0" rtlCol="0"/>
            <a:lstStyle/>
            <a:p>
              <a:endParaRPr/>
            </a:p>
          </p:txBody>
        </p:sp>
        <p:sp>
          <p:nvSpPr>
            <p:cNvPr id="11" name="object 118">
              <a:extLst>
                <a:ext uri="{FF2B5EF4-FFF2-40B4-BE49-F238E27FC236}">
                  <a16:creationId xmlns:a16="http://schemas.microsoft.com/office/drawing/2014/main" id="{8A58501C-F485-108E-0CF9-5DB8AF18FCB3}"/>
                </a:ext>
              </a:extLst>
            </p:cNvPr>
            <p:cNvSpPr/>
            <p:nvPr/>
          </p:nvSpPr>
          <p:spPr>
            <a:xfrm>
              <a:off x="4995327" y="6589090"/>
              <a:ext cx="462280" cy="462280"/>
            </a:xfrm>
            <a:custGeom>
              <a:avLst/>
              <a:gdLst/>
              <a:ahLst/>
              <a:cxnLst/>
              <a:rect l="l" t="t" r="r" b="b"/>
              <a:pathLst>
                <a:path w="462279" h="462279">
                  <a:moveTo>
                    <a:pt x="461734" y="0"/>
                  </a:moveTo>
                  <a:lnTo>
                    <a:pt x="0" y="461734"/>
                  </a:lnTo>
                </a:path>
              </a:pathLst>
            </a:custGeom>
            <a:ln w="16187">
              <a:solidFill>
                <a:srgbClr val="083566"/>
              </a:solidFill>
            </a:ln>
          </p:spPr>
          <p:txBody>
            <a:bodyPr wrap="square" lIns="0" tIns="0" rIns="0" bIns="0" rtlCol="0"/>
            <a:lstStyle/>
            <a:p>
              <a:endParaRPr/>
            </a:p>
          </p:txBody>
        </p:sp>
        <p:sp>
          <p:nvSpPr>
            <p:cNvPr id="12" name="object 119">
              <a:extLst>
                <a:ext uri="{FF2B5EF4-FFF2-40B4-BE49-F238E27FC236}">
                  <a16:creationId xmlns:a16="http://schemas.microsoft.com/office/drawing/2014/main" id="{C0827BF5-2A63-6441-6402-EECFD5C2FA8E}"/>
                </a:ext>
              </a:extLst>
            </p:cNvPr>
            <p:cNvSpPr/>
            <p:nvPr/>
          </p:nvSpPr>
          <p:spPr>
            <a:xfrm>
              <a:off x="4995327" y="6137459"/>
              <a:ext cx="462280" cy="462280"/>
            </a:xfrm>
            <a:custGeom>
              <a:avLst/>
              <a:gdLst/>
              <a:ahLst/>
              <a:cxnLst/>
              <a:rect l="l" t="t" r="r" b="b"/>
              <a:pathLst>
                <a:path w="462279" h="462279">
                  <a:moveTo>
                    <a:pt x="461734" y="461734"/>
                  </a:moveTo>
                  <a:lnTo>
                    <a:pt x="0" y="0"/>
                  </a:lnTo>
                </a:path>
              </a:pathLst>
            </a:custGeom>
            <a:ln w="16187">
              <a:solidFill>
                <a:srgbClr val="083566"/>
              </a:solidFill>
            </a:ln>
          </p:spPr>
          <p:txBody>
            <a:bodyPr wrap="square" lIns="0" tIns="0" rIns="0" bIns="0" rtlCol="0"/>
            <a:lstStyle/>
            <a:p>
              <a:endParaRPr/>
            </a:p>
          </p:txBody>
        </p:sp>
      </p:grpSp>
      <p:sp>
        <p:nvSpPr>
          <p:cNvPr id="13" name="object 120">
            <a:extLst>
              <a:ext uri="{FF2B5EF4-FFF2-40B4-BE49-F238E27FC236}">
                <a16:creationId xmlns:a16="http://schemas.microsoft.com/office/drawing/2014/main" id="{813830FE-D7D0-0B7B-9782-CD0AE89CA69C}"/>
              </a:ext>
            </a:extLst>
          </p:cNvPr>
          <p:cNvSpPr txBox="1"/>
          <p:nvPr/>
        </p:nvSpPr>
        <p:spPr>
          <a:xfrm>
            <a:off x="5358025" y="2128578"/>
            <a:ext cx="1223350" cy="252345"/>
          </a:xfrm>
          <a:prstGeom prst="rect">
            <a:avLst/>
          </a:prstGeom>
        </p:spPr>
        <p:txBody>
          <a:bodyPr vert="horz" wrap="square" lIns="0" tIns="6065" rIns="0" bIns="0" rtlCol="0">
            <a:spAutoFit/>
          </a:bodyPr>
          <a:lstStyle/>
          <a:p>
            <a:pPr marL="5776" algn="ctr">
              <a:spcBef>
                <a:spcPts val="48"/>
              </a:spcBef>
            </a:pPr>
            <a:r>
              <a:rPr sz="800" spc="-10" dirty="0">
                <a:solidFill>
                  <a:srgbClr val="FFFFFF"/>
                </a:solidFill>
                <a:latin typeface="Arial" panose="020B0604020202020204" pitchFamily="34" charset="0"/>
                <a:cs typeface="Arial" panose="020B0604020202020204" pitchFamily="34" charset="0"/>
              </a:rPr>
              <a:t>VALUE ADDED SERVICES</a:t>
            </a:r>
            <a:endParaRPr lang="de-DE" sz="800" spc="-10" dirty="0">
              <a:solidFill>
                <a:srgbClr val="FFFFFF"/>
              </a:solidFill>
              <a:latin typeface="Arial" panose="020B0604020202020204" pitchFamily="34" charset="0"/>
              <a:cs typeface="Arial" panose="020B0604020202020204" pitchFamily="34" charset="0"/>
            </a:endParaRPr>
          </a:p>
        </p:txBody>
      </p:sp>
      <p:sp>
        <p:nvSpPr>
          <p:cNvPr id="14" name="object 121">
            <a:extLst>
              <a:ext uri="{FF2B5EF4-FFF2-40B4-BE49-F238E27FC236}">
                <a16:creationId xmlns:a16="http://schemas.microsoft.com/office/drawing/2014/main" id="{10464223-E23A-9409-153E-BE0F37C1B00E}"/>
              </a:ext>
            </a:extLst>
          </p:cNvPr>
          <p:cNvSpPr txBox="1"/>
          <p:nvPr/>
        </p:nvSpPr>
        <p:spPr>
          <a:xfrm>
            <a:off x="4848233" y="2518236"/>
            <a:ext cx="1475999" cy="1153616"/>
          </a:xfrm>
          <a:prstGeom prst="rect">
            <a:avLst/>
          </a:prstGeom>
        </p:spPr>
        <p:txBody>
          <a:bodyPr vert="horz" wrap="square" lIns="0" tIns="23970" rIns="0" bIns="0" rtlCol="0">
            <a:spAutoFit/>
          </a:bodyPr>
          <a:lstStyle/>
          <a:p>
            <a:pPr marL="5776">
              <a:lnSpc>
                <a:spcPts val="1100"/>
              </a:lnSpc>
              <a:spcBef>
                <a:spcPts val="189"/>
              </a:spcBef>
            </a:pPr>
            <a:r>
              <a:rPr sz="800" spc="10" dirty="0">
                <a:latin typeface="Arial" panose="020B0604020202020204" pitchFamily="34" charset="0"/>
                <a:cs typeface="Arial" panose="020B0604020202020204" pitchFamily="34" charset="0"/>
              </a:rPr>
              <a:t>mit Zusatz-Services wie der</a:t>
            </a:r>
          </a:p>
          <a:p>
            <a:pPr marL="5776" marR="2310">
              <a:lnSpc>
                <a:spcPts val="1100"/>
              </a:lnSpc>
            </a:pPr>
            <a:r>
              <a:rPr sz="800" spc="10" dirty="0">
                <a:latin typeface="Arial" panose="020B0604020202020204" pitchFamily="34" charset="0"/>
                <a:cs typeface="Arial" panose="020B0604020202020204" pitchFamily="34" charset="0"/>
              </a:rPr>
              <a:t>Montage,</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Altgeräteentsorgung</a:t>
            </a:r>
            <a:r>
              <a:rPr sz="800" spc="10" dirty="0">
                <a:latin typeface="Arial" panose="020B0604020202020204" pitchFamily="34" charset="0"/>
                <a:cs typeface="Arial" panose="020B0604020202020204" pitchFamily="34" charset="0"/>
              </a:rPr>
              <a:t>, Geräteanschluss und –</a:t>
            </a:r>
          </a:p>
          <a:p>
            <a:pPr marL="5776">
              <a:lnSpc>
                <a:spcPts val="1100"/>
              </a:lnSpc>
              <a:spcBef>
                <a:spcPts val="146"/>
              </a:spcBef>
            </a:pPr>
            <a:r>
              <a:rPr sz="800" spc="10" dirty="0">
                <a:latin typeface="Arial" panose="020B0604020202020204" pitchFamily="34" charset="0"/>
                <a:cs typeface="Arial" panose="020B0604020202020204" pitchFamily="34" charset="0"/>
              </a:rPr>
              <a:t>installation,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Verpackungs</a:t>
            </a:r>
            <a:r>
              <a:rPr lang="de-DE" sz="800" spc="10" dirty="0">
                <a:latin typeface="Arial" panose="020B0604020202020204" pitchFamily="34" charset="0"/>
                <a:cs typeface="Arial" panose="020B0604020202020204" pitchFamily="34" charset="0"/>
              </a:rPr>
              <a:t>-</a:t>
            </a:r>
          </a:p>
          <a:p>
            <a:pPr marL="5776" marR="79708">
              <a:lnSpc>
                <a:spcPts val="1100"/>
              </a:lnSpc>
            </a:pPr>
            <a:r>
              <a:rPr sz="800" spc="10" dirty="0" err="1">
                <a:latin typeface="Arial" panose="020B0604020202020204" pitchFamily="34" charset="0"/>
                <a:cs typeface="Arial" panose="020B0604020202020204" pitchFamily="34" charset="0"/>
              </a:rPr>
              <a:t>rücknahme</a:t>
            </a:r>
            <a:r>
              <a:rPr sz="800" spc="10" dirty="0">
                <a:latin typeface="Arial" panose="020B0604020202020204" pitchFamily="34" charset="0"/>
                <a:cs typeface="Arial" panose="020B0604020202020204" pitchFamily="34" charset="0"/>
              </a:rPr>
              <a:t>  oder dem Retourenmanagement wird </a:t>
            </a:r>
            <a:r>
              <a:rPr sz="800" spc="10" dirty="0" err="1">
                <a:latin typeface="Arial" panose="020B0604020202020204" pitchFamily="34" charset="0"/>
                <a:cs typeface="Arial" panose="020B0604020202020204" pitchFamily="34" charset="0"/>
              </a:rPr>
              <a:t>unser</a:t>
            </a:r>
            <a:r>
              <a:rPr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Angebot</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abgerundet</a:t>
            </a:r>
            <a:r>
              <a:rPr sz="800" spc="10" dirty="0">
                <a:latin typeface="Arial" panose="020B0604020202020204" pitchFamily="34" charset="0"/>
                <a:cs typeface="Arial" panose="020B0604020202020204" pitchFamily="34" charset="0"/>
              </a:rPr>
              <a:t>.</a:t>
            </a:r>
          </a:p>
        </p:txBody>
      </p:sp>
      <p:grpSp>
        <p:nvGrpSpPr>
          <p:cNvPr id="16" name="object 123">
            <a:extLst>
              <a:ext uri="{FF2B5EF4-FFF2-40B4-BE49-F238E27FC236}">
                <a16:creationId xmlns:a16="http://schemas.microsoft.com/office/drawing/2014/main" id="{5F3A4393-9E61-417C-49A0-2E6BC980AFD7}"/>
              </a:ext>
            </a:extLst>
          </p:cNvPr>
          <p:cNvGrpSpPr/>
          <p:nvPr/>
        </p:nvGrpSpPr>
        <p:grpSpPr>
          <a:xfrm>
            <a:off x="4763201" y="2353124"/>
            <a:ext cx="2096099" cy="1485868"/>
            <a:chOff x="10472456" y="5173968"/>
            <a:chExt cx="4608830" cy="3267075"/>
          </a:xfrm>
        </p:grpSpPr>
        <p:sp>
          <p:nvSpPr>
            <p:cNvPr id="17" name="object 124">
              <a:extLst>
                <a:ext uri="{FF2B5EF4-FFF2-40B4-BE49-F238E27FC236}">
                  <a16:creationId xmlns:a16="http://schemas.microsoft.com/office/drawing/2014/main" id="{DF88657B-3501-1331-BF89-C739583F2D26}"/>
                </a:ext>
              </a:extLst>
            </p:cNvPr>
            <p:cNvSpPr/>
            <p:nvPr/>
          </p:nvSpPr>
          <p:spPr>
            <a:xfrm>
              <a:off x="10480550" y="5182062"/>
              <a:ext cx="3502025" cy="3251200"/>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83566"/>
              </a:solidFill>
            </a:ln>
          </p:spPr>
          <p:txBody>
            <a:bodyPr wrap="square" lIns="0" tIns="0" rIns="0" bIns="0" rtlCol="0"/>
            <a:lstStyle/>
            <a:p>
              <a:endParaRPr/>
            </a:p>
          </p:txBody>
        </p:sp>
        <p:sp>
          <p:nvSpPr>
            <p:cNvPr id="18" name="object 125">
              <a:extLst>
                <a:ext uri="{FF2B5EF4-FFF2-40B4-BE49-F238E27FC236}">
                  <a16:creationId xmlns:a16="http://schemas.microsoft.com/office/drawing/2014/main" id="{17026EFD-539B-E374-FE61-14942A1DF601}"/>
                </a:ext>
              </a:extLst>
            </p:cNvPr>
            <p:cNvSpPr/>
            <p:nvPr/>
          </p:nvSpPr>
          <p:spPr>
            <a:xfrm>
              <a:off x="14197345" y="6594449"/>
              <a:ext cx="880744" cy="0"/>
            </a:xfrm>
            <a:custGeom>
              <a:avLst/>
              <a:gdLst/>
              <a:ahLst/>
              <a:cxnLst/>
              <a:rect l="l" t="t" r="r" b="b"/>
              <a:pathLst>
                <a:path w="880744">
                  <a:moveTo>
                    <a:pt x="0" y="0"/>
                  </a:moveTo>
                  <a:lnTo>
                    <a:pt x="880182" y="0"/>
                  </a:lnTo>
                </a:path>
              </a:pathLst>
            </a:custGeom>
            <a:ln w="16187">
              <a:solidFill>
                <a:srgbClr val="083566"/>
              </a:solidFill>
            </a:ln>
          </p:spPr>
          <p:txBody>
            <a:bodyPr wrap="square" lIns="0" tIns="0" rIns="0" bIns="0" rtlCol="0"/>
            <a:lstStyle/>
            <a:p>
              <a:endParaRPr/>
            </a:p>
          </p:txBody>
        </p:sp>
        <p:sp>
          <p:nvSpPr>
            <p:cNvPr id="19" name="object 126">
              <a:extLst>
                <a:ext uri="{FF2B5EF4-FFF2-40B4-BE49-F238E27FC236}">
                  <a16:creationId xmlns:a16="http://schemas.microsoft.com/office/drawing/2014/main" id="{8F6D931F-9965-E3A7-934C-45120ABEF88F}"/>
                </a:ext>
              </a:extLst>
            </p:cNvPr>
            <p:cNvSpPr/>
            <p:nvPr/>
          </p:nvSpPr>
          <p:spPr>
            <a:xfrm>
              <a:off x="14610850" y="6589090"/>
              <a:ext cx="462280" cy="462280"/>
            </a:xfrm>
            <a:custGeom>
              <a:avLst/>
              <a:gdLst/>
              <a:ahLst/>
              <a:cxnLst/>
              <a:rect l="l" t="t" r="r" b="b"/>
              <a:pathLst>
                <a:path w="462280" h="462279">
                  <a:moveTo>
                    <a:pt x="461734" y="0"/>
                  </a:moveTo>
                  <a:lnTo>
                    <a:pt x="0" y="461734"/>
                  </a:lnTo>
                </a:path>
              </a:pathLst>
            </a:custGeom>
            <a:ln w="16187">
              <a:solidFill>
                <a:srgbClr val="083566"/>
              </a:solidFill>
            </a:ln>
          </p:spPr>
          <p:txBody>
            <a:bodyPr wrap="square" lIns="0" tIns="0" rIns="0" bIns="0" rtlCol="0"/>
            <a:lstStyle/>
            <a:p>
              <a:endParaRPr/>
            </a:p>
          </p:txBody>
        </p:sp>
        <p:sp>
          <p:nvSpPr>
            <p:cNvPr id="20" name="object 127">
              <a:extLst>
                <a:ext uri="{FF2B5EF4-FFF2-40B4-BE49-F238E27FC236}">
                  <a16:creationId xmlns:a16="http://schemas.microsoft.com/office/drawing/2014/main" id="{45156C9C-A901-3DA4-FCED-ABEAE5BCA5E1}"/>
                </a:ext>
              </a:extLst>
            </p:cNvPr>
            <p:cNvSpPr/>
            <p:nvPr/>
          </p:nvSpPr>
          <p:spPr>
            <a:xfrm>
              <a:off x="14610850" y="6137459"/>
              <a:ext cx="462280" cy="462280"/>
            </a:xfrm>
            <a:custGeom>
              <a:avLst/>
              <a:gdLst/>
              <a:ahLst/>
              <a:cxnLst/>
              <a:rect l="l" t="t" r="r" b="b"/>
              <a:pathLst>
                <a:path w="462280" h="462279">
                  <a:moveTo>
                    <a:pt x="461734" y="461734"/>
                  </a:moveTo>
                  <a:lnTo>
                    <a:pt x="0" y="0"/>
                  </a:lnTo>
                </a:path>
              </a:pathLst>
            </a:custGeom>
            <a:ln w="16187">
              <a:solidFill>
                <a:srgbClr val="083566"/>
              </a:solidFill>
            </a:ln>
          </p:spPr>
          <p:txBody>
            <a:bodyPr wrap="square" lIns="0" tIns="0" rIns="0" bIns="0" rtlCol="0"/>
            <a:lstStyle/>
            <a:p>
              <a:endParaRPr/>
            </a:p>
          </p:txBody>
        </p:sp>
      </p:grpSp>
      <p:sp>
        <p:nvSpPr>
          <p:cNvPr id="22" name="object 129">
            <a:extLst>
              <a:ext uri="{FF2B5EF4-FFF2-40B4-BE49-F238E27FC236}">
                <a16:creationId xmlns:a16="http://schemas.microsoft.com/office/drawing/2014/main" id="{BBEE3423-96B4-F85D-23C6-BE27101A3C85}"/>
              </a:ext>
            </a:extLst>
          </p:cNvPr>
          <p:cNvSpPr txBox="1"/>
          <p:nvPr/>
        </p:nvSpPr>
        <p:spPr>
          <a:xfrm>
            <a:off x="7032811" y="2570976"/>
            <a:ext cx="1425389" cy="838974"/>
          </a:xfrm>
          <a:prstGeom prst="rect">
            <a:avLst/>
          </a:prstGeom>
        </p:spPr>
        <p:txBody>
          <a:bodyPr vert="horz" wrap="square" lIns="0" tIns="5487" rIns="0" bIns="0" rtlCol="0">
            <a:spAutoFit/>
          </a:bodyPr>
          <a:lstStyle/>
          <a:p>
            <a:pPr marL="5776" marR="2310">
              <a:lnSpc>
                <a:spcPts val="1100"/>
              </a:lnSpc>
              <a:spcBef>
                <a:spcPts val="43"/>
              </a:spcBef>
            </a:pPr>
            <a:r>
              <a:rPr sz="800" spc="10" dirty="0">
                <a:latin typeface="Arial" panose="020B0604020202020204" pitchFamily="34" charset="0"/>
                <a:cs typeface="Arial" panose="020B0604020202020204" pitchFamily="34" charset="0"/>
              </a:rPr>
              <a:t>Dank eines starken </a:t>
            </a:r>
            <a:br>
              <a:rPr lang="de-DE" sz="800" spc="10" dirty="0">
                <a:latin typeface="Arial" panose="020B0604020202020204" pitchFamily="34" charset="0"/>
                <a:cs typeface="Arial" panose="020B0604020202020204" pitchFamily="34" charset="0"/>
              </a:rPr>
            </a:br>
            <a:r>
              <a:rPr sz="800" spc="10" dirty="0" err="1">
                <a:latin typeface="Arial" panose="020B0604020202020204" pitchFamily="34" charset="0"/>
                <a:cs typeface="Arial" panose="020B0604020202020204" pitchFamily="34" charset="0"/>
              </a:rPr>
              <a:t>Netzwerk</a:t>
            </a:r>
            <a:r>
              <a:rPr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aus</a:t>
            </a:r>
            <a:r>
              <a:rPr sz="800" spc="10" dirty="0">
                <a:latin typeface="Arial" panose="020B0604020202020204" pitchFamily="34" charset="0"/>
                <a:cs typeface="Arial" panose="020B0604020202020204" pitchFamily="34" charset="0"/>
              </a:rPr>
              <a:t> DACHSER-</a:t>
            </a:r>
            <a:r>
              <a:rPr sz="800" spc="10" dirty="0" err="1">
                <a:latin typeface="Arial" panose="020B0604020202020204" pitchFamily="34" charset="0"/>
                <a:cs typeface="Arial" panose="020B0604020202020204" pitchFamily="34" charset="0"/>
              </a:rPr>
              <a:t>Niederlassungen</a:t>
            </a:r>
            <a:r>
              <a:rPr sz="800" spc="10" dirty="0">
                <a:latin typeface="Arial" panose="020B0604020202020204" pitchFamily="34" charset="0"/>
                <a:cs typeface="Arial" panose="020B0604020202020204" pitchFamily="34" charset="0"/>
              </a:rPr>
              <a:t>,</a:t>
            </a:r>
          </a:p>
          <a:p>
            <a:pPr marL="5776" marR="192339">
              <a:lnSpc>
                <a:spcPts val="1100"/>
              </a:lnSpc>
            </a:pPr>
            <a:r>
              <a:rPr sz="800" spc="10" dirty="0" err="1">
                <a:latin typeface="Arial" panose="020B0604020202020204" pitchFamily="34" charset="0"/>
                <a:cs typeface="Arial" panose="020B0604020202020204" pitchFamily="34" charset="0"/>
              </a:rPr>
              <a:t>Tochterunternehmen</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und </a:t>
            </a:r>
            <a:r>
              <a:rPr sz="800" spc="10" dirty="0" err="1">
                <a:latin typeface="Arial" panose="020B0604020202020204" pitchFamily="34" charset="0"/>
                <a:cs typeface="Arial" panose="020B0604020202020204" pitchFamily="34" charset="0"/>
              </a:rPr>
              <a:t>langjährigen</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Partnerunternehmen</a:t>
            </a:r>
            <a:r>
              <a:rPr sz="800" spc="10" dirty="0">
                <a:latin typeface="Arial" panose="020B0604020202020204" pitchFamily="34" charset="0"/>
                <a:cs typeface="Arial" panose="020B0604020202020204" pitchFamily="34" charset="0"/>
              </a:rPr>
              <a:t>.</a:t>
            </a:r>
          </a:p>
        </p:txBody>
      </p:sp>
      <p:sp>
        <p:nvSpPr>
          <p:cNvPr id="23" name="object 130">
            <a:extLst>
              <a:ext uri="{FF2B5EF4-FFF2-40B4-BE49-F238E27FC236}">
                <a16:creationId xmlns:a16="http://schemas.microsoft.com/office/drawing/2014/main" id="{C87FAAF5-B656-D6D9-06AF-79402A7522EB}"/>
              </a:ext>
            </a:extLst>
          </p:cNvPr>
          <p:cNvSpPr/>
          <p:nvPr/>
        </p:nvSpPr>
        <p:spPr>
          <a:xfrm>
            <a:off x="6951364" y="2356805"/>
            <a:ext cx="1592723" cy="1478648"/>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83566"/>
            </a:solidFill>
          </a:ln>
        </p:spPr>
        <p:txBody>
          <a:bodyPr wrap="square" lIns="0" tIns="0" rIns="0" bIns="0" rtlCol="0"/>
          <a:lstStyle/>
          <a:p>
            <a:endParaRPr/>
          </a:p>
        </p:txBody>
      </p:sp>
      <p:sp>
        <p:nvSpPr>
          <p:cNvPr id="24" name="object 131">
            <a:extLst>
              <a:ext uri="{FF2B5EF4-FFF2-40B4-BE49-F238E27FC236}">
                <a16:creationId xmlns:a16="http://schemas.microsoft.com/office/drawing/2014/main" id="{9D57F377-3F7A-B521-4A01-89D3645C059D}"/>
              </a:ext>
            </a:extLst>
          </p:cNvPr>
          <p:cNvSpPr txBox="1"/>
          <p:nvPr/>
        </p:nvSpPr>
        <p:spPr>
          <a:xfrm>
            <a:off x="2659091" y="2485960"/>
            <a:ext cx="1475999" cy="1153616"/>
          </a:xfrm>
          <a:prstGeom prst="rect">
            <a:avLst/>
          </a:prstGeom>
        </p:spPr>
        <p:txBody>
          <a:bodyPr vert="horz" wrap="square" lIns="0" tIns="23970" rIns="0" bIns="0" rtlCol="0">
            <a:spAutoFit/>
          </a:bodyPr>
          <a:lstStyle/>
          <a:p>
            <a:pPr marL="5776" algn="l">
              <a:lnSpc>
                <a:spcPts val="1100"/>
              </a:lnSpc>
              <a:spcBef>
                <a:spcPts val="189"/>
              </a:spcBef>
            </a:pPr>
            <a:r>
              <a:rPr sz="800" spc="10" dirty="0">
                <a:latin typeface="Arial" panose="020B0604020202020204" pitchFamily="34" charset="0"/>
                <a:cs typeface="Arial" panose="020B0604020202020204" pitchFamily="34" charset="0"/>
              </a:rPr>
              <a:t>mit persönlicher</a:t>
            </a:r>
          </a:p>
          <a:p>
            <a:pPr marL="5776" algn="l">
              <a:lnSpc>
                <a:spcPts val="1100"/>
              </a:lnSpc>
              <a:spcBef>
                <a:spcPts val="146"/>
              </a:spcBef>
            </a:pPr>
            <a:r>
              <a:rPr sz="800" spc="10" dirty="0" err="1">
                <a:latin typeface="Arial" panose="020B0604020202020204" pitchFamily="34" charset="0"/>
                <a:cs typeface="Arial" panose="020B0604020202020204" pitchFamily="34" charset="0"/>
              </a:rPr>
              <a:t>Zustellvereinbarung</a:t>
            </a:r>
            <a:r>
              <a:rPr sz="800" spc="10" dirty="0">
                <a:latin typeface="Arial" panose="020B0604020202020204" pitchFamily="34" charset="0"/>
                <a:cs typeface="Arial" panose="020B0604020202020204" pitchFamily="34" charset="0"/>
              </a:rPr>
              <a:t>.</a:t>
            </a:r>
            <a:r>
              <a:rPr lang="de-DE" sz="800" spc="10" dirty="0">
                <a:latin typeface="Arial" panose="020B0604020202020204" pitchFamily="34" charset="0"/>
                <a:cs typeface="Arial" panose="020B0604020202020204" pitchFamily="34" charset="0"/>
              </a:rPr>
              <a:t> </a:t>
            </a:r>
            <a:r>
              <a:rPr sz="800" spc="10" dirty="0">
                <a:latin typeface="Arial" panose="020B0604020202020204" pitchFamily="34" charset="0"/>
                <a:cs typeface="Arial" panose="020B0604020202020204" pitchFamily="34" charset="0"/>
              </a:rPr>
              <a:t>Die</a:t>
            </a:r>
          </a:p>
          <a:p>
            <a:pPr marL="5776" marR="2310" algn="l">
              <a:lnSpc>
                <a:spcPts val="1100"/>
              </a:lnSpc>
            </a:pPr>
            <a:r>
              <a:rPr sz="800" spc="10" dirty="0">
                <a:latin typeface="Arial" panose="020B0604020202020204" pitchFamily="34" charset="0"/>
                <a:cs typeface="Arial" panose="020B0604020202020204" pitchFamily="34" charset="0"/>
              </a:rPr>
              <a:t>Zustellung erfolgt innerhalb von 3</a:t>
            </a:r>
            <a:r>
              <a:rPr lang="de-DE" sz="800" spc="10" dirty="0">
                <a:latin typeface="Arial" panose="020B0604020202020204" pitchFamily="34" charset="0"/>
                <a:cs typeface="Arial" panose="020B0604020202020204" pitchFamily="34" charset="0"/>
              </a:rPr>
              <a:t>–</a:t>
            </a:r>
            <a:r>
              <a:rPr sz="800" spc="10" dirty="0">
                <a:latin typeface="Arial" panose="020B0604020202020204" pitchFamily="34" charset="0"/>
                <a:cs typeface="Arial" panose="020B0604020202020204" pitchFamily="34" charset="0"/>
              </a:rPr>
              <a:t>4 Werktagen nach Avisierung – und das </a:t>
            </a:r>
            <a:r>
              <a:rPr sz="800" spc="10" dirty="0" err="1">
                <a:latin typeface="Arial" panose="020B0604020202020204" pitchFamily="34" charset="0"/>
                <a:cs typeface="Arial" panose="020B0604020202020204" pitchFamily="34" charset="0"/>
              </a:rPr>
              <a:t>montags</a:t>
            </a:r>
            <a:r>
              <a:rPr sz="800" spc="10" dirty="0">
                <a:latin typeface="Arial" panose="020B0604020202020204" pitchFamily="34" charset="0"/>
                <a:cs typeface="Arial" panose="020B0604020202020204" pitchFamily="34" charset="0"/>
              </a:rPr>
              <a:t> bis</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samstags</a:t>
            </a:r>
            <a:r>
              <a:rPr sz="800" spc="10" dirty="0">
                <a:latin typeface="Arial" panose="020B0604020202020204" pitchFamily="34" charset="0"/>
                <a:cs typeface="Arial" panose="020B0604020202020204" pitchFamily="34" charset="0"/>
              </a:rPr>
              <a:t>. Vor der Anlieferung wird der Kunde </a:t>
            </a:r>
            <a:r>
              <a:rPr sz="800" spc="10" dirty="0" err="1">
                <a:latin typeface="Arial" panose="020B0604020202020204" pitchFamily="34" charset="0"/>
                <a:cs typeface="Arial" panose="020B0604020202020204" pitchFamily="34" charset="0"/>
              </a:rPr>
              <a:t>telefonisch</a:t>
            </a:r>
            <a:r>
              <a:rPr lang="de-DE" sz="800" spc="10" dirty="0">
                <a:latin typeface="Arial" panose="020B0604020202020204" pitchFamily="34" charset="0"/>
                <a:cs typeface="Arial" panose="020B0604020202020204" pitchFamily="34" charset="0"/>
              </a:rPr>
              <a:t> </a:t>
            </a:r>
            <a:r>
              <a:rPr sz="800" spc="10" dirty="0" err="1">
                <a:latin typeface="Arial" panose="020B0604020202020204" pitchFamily="34" charset="0"/>
                <a:cs typeface="Arial" panose="020B0604020202020204" pitchFamily="34" charset="0"/>
              </a:rPr>
              <a:t>benachrichtigt</a:t>
            </a:r>
            <a:r>
              <a:rPr sz="800" spc="10" dirty="0">
                <a:latin typeface="Arial" panose="020B0604020202020204" pitchFamily="34" charset="0"/>
                <a:cs typeface="Arial" panose="020B0604020202020204" pitchFamily="34" charset="0"/>
              </a:rPr>
              <a:t>.</a:t>
            </a:r>
          </a:p>
        </p:txBody>
      </p:sp>
      <p:sp>
        <p:nvSpPr>
          <p:cNvPr id="25" name="object 132">
            <a:extLst>
              <a:ext uri="{FF2B5EF4-FFF2-40B4-BE49-F238E27FC236}">
                <a16:creationId xmlns:a16="http://schemas.microsoft.com/office/drawing/2014/main" id="{34FEAD81-0784-622A-1ED1-FF4D89EE44BB}"/>
              </a:ext>
            </a:extLst>
          </p:cNvPr>
          <p:cNvSpPr/>
          <p:nvPr/>
        </p:nvSpPr>
        <p:spPr>
          <a:xfrm>
            <a:off x="2577710" y="2356805"/>
            <a:ext cx="1592723" cy="1478648"/>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83566"/>
            </a:solidFill>
          </a:ln>
        </p:spPr>
        <p:txBody>
          <a:bodyPr wrap="square" lIns="0" tIns="0" rIns="0" bIns="0" rtlCol="0"/>
          <a:lstStyle/>
          <a:p>
            <a:endParaRPr/>
          </a:p>
        </p:txBody>
      </p:sp>
      <p:grpSp>
        <p:nvGrpSpPr>
          <p:cNvPr id="27" name="object 134">
            <a:extLst>
              <a:ext uri="{FF2B5EF4-FFF2-40B4-BE49-F238E27FC236}">
                <a16:creationId xmlns:a16="http://schemas.microsoft.com/office/drawing/2014/main" id="{093D9FFA-5A1A-2C4A-4130-57A3DE8E4AE4}"/>
              </a:ext>
            </a:extLst>
          </p:cNvPr>
          <p:cNvGrpSpPr/>
          <p:nvPr/>
        </p:nvGrpSpPr>
        <p:grpSpPr>
          <a:xfrm>
            <a:off x="4270709" y="2787639"/>
            <a:ext cx="402007" cy="422801"/>
            <a:chOff x="9389581" y="6129365"/>
            <a:chExt cx="883919" cy="929640"/>
          </a:xfrm>
        </p:grpSpPr>
        <p:sp>
          <p:nvSpPr>
            <p:cNvPr id="28" name="object 135">
              <a:extLst>
                <a:ext uri="{FF2B5EF4-FFF2-40B4-BE49-F238E27FC236}">
                  <a16:creationId xmlns:a16="http://schemas.microsoft.com/office/drawing/2014/main" id="{F56C1B7C-596D-2A04-7616-6C84506BAB87}"/>
                </a:ext>
              </a:extLst>
            </p:cNvPr>
            <p:cNvSpPr/>
            <p:nvPr/>
          </p:nvSpPr>
          <p:spPr>
            <a:xfrm>
              <a:off x="9389581" y="6594449"/>
              <a:ext cx="880744" cy="0"/>
            </a:xfrm>
            <a:custGeom>
              <a:avLst/>
              <a:gdLst/>
              <a:ahLst/>
              <a:cxnLst/>
              <a:rect l="l" t="t" r="r" b="b"/>
              <a:pathLst>
                <a:path w="880745">
                  <a:moveTo>
                    <a:pt x="0" y="0"/>
                  </a:moveTo>
                  <a:lnTo>
                    <a:pt x="880182" y="0"/>
                  </a:lnTo>
                </a:path>
              </a:pathLst>
            </a:custGeom>
            <a:ln w="16187">
              <a:solidFill>
                <a:srgbClr val="083566"/>
              </a:solidFill>
            </a:ln>
          </p:spPr>
          <p:txBody>
            <a:bodyPr wrap="square" lIns="0" tIns="0" rIns="0" bIns="0" rtlCol="0"/>
            <a:lstStyle/>
            <a:p>
              <a:endParaRPr/>
            </a:p>
          </p:txBody>
        </p:sp>
        <p:sp>
          <p:nvSpPr>
            <p:cNvPr id="29" name="object 136">
              <a:extLst>
                <a:ext uri="{FF2B5EF4-FFF2-40B4-BE49-F238E27FC236}">
                  <a16:creationId xmlns:a16="http://schemas.microsoft.com/office/drawing/2014/main" id="{D7982679-BD00-9395-83B2-5C488C0E5CAD}"/>
                </a:ext>
              </a:extLst>
            </p:cNvPr>
            <p:cNvSpPr/>
            <p:nvPr/>
          </p:nvSpPr>
          <p:spPr>
            <a:xfrm>
              <a:off x="9803087" y="6589090"/>
              <a:ext cx="462280" cy="462280"/>
            </a:xfrm>
            <a:custGeom>
              <a:avLst/>
              <a:gdLst/>
              <a:ahLst/>
              <a:cxnLst/>
              <a:rect l="l" t="t" r="r" b="b"/>
              <a:pathLst>
                <a:path w="462279" h="462279">
                  <a:moveTo>
                    <a:pt x="461734" y="0"/>
                  </a:moveTo>
                  <a:lnTo>
                    <a:pt x="0" y="461734"/>
                  </a:lnTo>
                </a:path>
              </a:pathLst>
            </a:custGeom>
            <a:ln w="16187">
              <a:solidFill>
                <a:srgbClr val="083566"/>
              </a:solidFill>
            </a:ln>
          </p:spPr>
          <p:txBody>
            <a:bodyPr wrap="square" lIns="0" tIns="0" rIns="0" bIns="0" rtlCol="0"/>
            <a:lstStyle/>
            <a:p>
              <a:endParaRPr/>
            </a:p>
          </p:txBody>
        </p:sp>
        <p:sp>
          <p:nvSpPr>
            <p:cNvPr id="30" name="object 137">
              <a:extLst>
                <a:ext uri="{FF2B5EF4-FFF2-40B4-BE49-F238E27FC236}">
                  <a16:creationId xmlns:a16="http://schemas.microsoft.com/office/drawing/2014/main" id="{B1E325D6-A5E8-282D-E49F-719DA76FDF6E}"/>
                </a:ext>
              </a:extLst>
            </p:cNvPr>
            <p:cNvSpPr/>
            <p:nvPr/>
          </p:nvSpPr>
          <p:spPr>
            <a:xfrm>
              <a:off x="9803087" y="6137459"/>
              <a:ext cx="462280" cy="462280"/>
            </a:xfrm>
            <a:custGeom>
              <a:avLst/>
              <a:gdLst/>
              <a:ahLst/>
              <a:cxnLst/>
              <a:rect l="l" t="t" r="r" b="b"/>
              <a:pathLst>
                <a:path w="462279" h="462279">
                  <a:moveTo>
                    <a:pt x="461734" y="461734"/>
                  </a:moveTo>
                  <a:lnTo>
                    <a:pt x="0" y="0"/>
                  </a:lnTo>
                </a:path>
              </a:pathLst>
            </a:custGeom>
            <a:ln w="16187">
              <a:solidFill>
                <a:srgbClr val="083566"/>
              </a:solidFill>
            </a:ln>
          </p:spPr>
          <p:txBody>
            <a:bodyPr wrap="square" lIns="0" tIns="0" rIns="0" bIns="0" rtlCol="0"/>
            <a:lstStyle/>
            <a:p>
              <a:endParaRPr/>
            </a:p>
          </p:txBody>
        </p:sp>
      </p:grpSp>
      <p:grpSp>
        <p:nvGrpSpPr>
          <p:cNvPr id="31" name="object 138">
            <a:extLst>
              <a:ext uri="{FF2B5EF4-FFF2-40B4-BE49-F238E27FC236}">
                <a16:creationId xmlns:a16="http://schemas.microsoft.com/office/drawing/2014/main" id="{0C429FBD-F50A-B621-9A33-24D2C27694B8}"/>
              </a:ext>
            </a:extLst>
          </p:cNvPr>
          <p:cNvGrpSpPr/>
          <p:nvPr/>
        </p:nvGrpSpPr>
        <p:grpSpPr>
          <a:xfrm>
            <a:off x="4204011" y="1312362"/>
            <a:ext cx="726617" cy="514061"/>
            <a:chOff x="9893133" y="2885577"/>
            <a:chExt cx="1597660" cy="1130300"/>
          </a:xfrm>
        </p:grpSpPr>
        <p:pic>
          <p:nvPicPr>
            <p:cNvPr id="32" name="object 139">
              <a:extLst>
                <a:ext uri="{FF2B5EF4-FFF2-40B4-BE49-F238E27FC236}">
                  <a16:creationId xmlns:a16="http://schemas.microsoft.com/office/drawing/2014/main" id="{4D289ABD-3F88-2A5B-1EDE-DF8221E8D7F6}"/>
                </a:ext>
              </a:extLst>
            </p:cNvPr>
            <p:cNvPicPr/>
            <p:nvPr/>
          </p:nvPicPr>
          <p:blipFill>
            <a:blip r:embed="rId3" cstate="print"/>
            <a:stretch>
              <a:fillRect/>
            </a:stretch>
          </p:blipFill>
          <p:spPr>
            <a:xfrm>
              <a:off x="9893133" y="2885577"/>
              <a:ext cx="921427" cy="958294"/>
            </a:xfrm>
            <a:prstGeom prst="rect">
              <a:avLst/>
            </a:prstGeom>
          </p:spPr>
        </p:pic>
        <p:pic>
          <p:nvPicPr>
            <p:cNvPr id="33" name="object 140">
              <a:extLst>
                <a:ext uri="{FF2B5EF4-FFF2-40B4-BE49-F238E27FC236}">
                  <a16:creationId xmlns:a16="http://schemas.microsoft.com/office/drawing/2014/main" id="{C6115B07-AF2E-177D-4F5E-ECFDB9F28F6E}"/>
                </a:ext>
              </a:extLst>
            </p:cNvPr>
            <p:cNvPicPr/>
            <p:nvPr/>
          </p:nvPicPr>
          <p:blipFill>
            <a:blip r:embed="rId4" cstate="print"/>
            <a:stretch>
              <a:fillRect/>
            </a:stretch>
          </p:blipFill>
          <p:spPr>
            <a:xfrm>
              <a:off x="10531989" y="3008434"/>
              <a:ext cx="958295" cy="1007438"/>
            </a:xfrm>
            <a:prstGeom prst="rect">
              <a:avLst/>
            </a:prstGeom>
          </p:spPr>
        </p:pic>
      </p:grpSp>
      <p:sp>
        <p:nvSpPr>
          <p:cNvPr id="34" name="object 141">
            <a:extLst>
              <a:ext uri="{FF2B5EF4-FFF2-40B4-BE49-F238E27FC236}">
                <a16:creationId xmlns:a16="http://schemas.microsoft.com/office/drawing/2014/main" id="{85F35D42-11F0-267C-EDCF-B1A3647FB9BA}"/>
              </a:ext>
            </a:extLst>
          </p:cNvPr>
          <p:cNvSpPr txBox="1"/>
          <p:nvPr/>
        </p:nvSpPr>
        <p:spPr>
          <a:xfrm>
            <a:off x="2868600" y="1015114"/>
            <a:ext cx="3456000" cy="192540"/>
          </a:xfrm>
          <a:prstGeom prst="rect">
            <a:avLst/>
          </a:prstGeom>
        </p:spPr>
        <p:txBody>
          <a:bodyPr vert="horz" wrap="square" lIns="0" tIns="7798" rIns="0" bIns="0" rtlCol="0">
            <a:spAutoFit/>
          </a:bodyPr>
          <a:lstStyle/>
          <a:p>
            <a:pPr marL="5776">
              <a:spcBef>
                <a:spcPts val="61"/>
              </a:spcBef>
            </a:pPr>
            <a:r>
              <a:rPr sz="1200" spc="10" dirty="0">
                <a:solidFill>
                  <a:srgbClr val="083566"/>
                </a:solidFill>
                <a:latin typeface="Arial" panose="020B0604020202020204" pitchFamily="34" charset="0"/>
                <a:cs typeface="Arial" panose="020B0604020202020204" pitchFamily="34" charset="0"/>
              </a:rPr>
              <a:t>UNSER 2-MANN-HANDLING – IHRE VORTEILE:</a:t>
            </a:r>
          </a:p>
        </p:txBody>
      </p:sp>
      <p:sp>
        <p:nvSpPr>
          <p:cNvPr id="38" name="object 145">
            <a:extLst>
              <a:ext uri="{FF2B5EF4-FFF2-40B4-BE49-F238E27FC236}">
                <a16:creationId xmlns:a16="http://schemas.microsoft.com/office/drawing/2014/main" id="{AA91528C-C5DF-9C8A-294F-80C2796F7F3F}"/>
              </a:ext>
            </a:extLst>
          </p:cNvPr>
          <p:cNvSpPr txBox="1"/>
          <p:nvPr/>
        </p:nvSpPr>
        <p:spPr>
          <a:xfrm>
            <a:off x="2155586" y="4369009"/>
            <a:ext cx="614852" cy="128594"/>
          </a:xfrm>
          <a:prstGeom prst="rect">
            <a:avLst/>
          </a:prstGeom>
        </p:spPr>
        <p:txBody>
          <a:bodyPr vert="horz" wrap="square" lIns="0" tIns="6065" rIns="0" bIns="0" rtlCol="0">
            <a:spAutoFit/>
          </a:bodyPr>
          <a:lstStyle/>
          <a:p>
            <a:pPr marL="5776">
              <a:spcBef>
                <a:spcPts val="48"/>
              </a:spcBef>
            </a:pPr>
            <a:r>
              <a:rPr sz="800" spc="10" dirty="0">
                <a:solidFill>
                  <a:srgbClr val="083566"/>
                </a:solidFill>
                <a:latin typeface="Arial" panose="020B0604020202020204" pitchFamily="34" charset="0"/>
                <a:cs typeface="Arial" panose="020B0604020202020204" pitchFamily="34" charset="0"/>
              </a:rPr>
              <a:t>Möbellogistik</a:t>
            </a:r>
          </a:p>
        </p:txBody>
      </p:sp>
      <p:grpSp>
        <p:nvGrpSpPr>
          <p:cNvPr id="39" name="object 146">
            <a:extLst>
              <a:ext uri="{FF2B5EF4-FFF2-40B4-BE49-F238E27FC236}">
                <a16:creationId xmlns:a16="http://schemas.microsoft.com/office/drawing/2014/main" id="{E7E3A8DD-5AFF-9AE9-9BB7-13717D55CA8F}"/>
              </a:ext>
            </a:extLst>
          </p:cNvPr>
          <p:cNvGrpSpPr/>
          <p:nvPr/>
        </p:nvGrpSpPr>
        <p:grpSpPr>
          <a:xfrm>
            <a:off x="2156508" y="4391710"/>
            <a:ext cx="1398362" cy="355511"/>
            <a:chOff x="4740949" y="9656340"/>
            <a:chExt cx="3074670" cy="781685"/>
          </a:xfrm>
        </p:grpSpPr>
        <p:sp>
          <p:nvSpPr>
            <p:cNvPr id="40" name="object 147">
              <a:extLst>
                <a:ext uri="{FF2B5EF4-FFF2-40B4-BE49-F238E27FC236}">
                  <a16:creationId xmlns:a16="http://schemas.microsoft.com/office/drawing/2014/main" id="{12B80DF8-92A7-AF1E-F13E-99962D60F007}"/>
                </a:ext>
              </a:extLst>
            </p:cNvPr>
            <p:cNvSpPr/>
            <p:nvPr/>
          </p:nvSpPr>
          <p:spPr>
            <a:xfrm>
              <a:off x="4740949" y="10047469"/>
              <a:ext cx="3071495" cy="0"/>
            </a:xfrm>
            <a:custGeom>
              <a:avLst/>
              <a:gdLst/>
              <a:ahLst/>
              <a:cxnLst/>
              <a:rect l="l" t="t" r="r" b="b"/>
              <a:pathLst>
                <a:path w="3071495">
                  <a:moveTo>
                    <a:pt x="0" y="0"/>
                  </a:moveTo>
                  <a:lnTo>
                    <a:pt x="3071456" y="0"/>
                  </a:lnTo>
                </a:path>
              </a:pathLst>
            </a:custGeom>
            <a:ln w="13612">
              <a:solidFill>
                <a:srgbClr val="083566"/>
              </a:solidFill>
            </a:ln>
          </p:spPr>
          <p:txBody>
            <a:bodyPr wrap="square" lIns="0" tIns="0" rIns="0" bIns="0" rtlCol="0"/>
            <a:lstStyle/>
            <a:p>
              <a:endParaRPr/>
            </a:p>
          </p:txBody>
        </p:sp>
        <p:sp>
          <p:nvSpPr>
            <p:cNvPr id="41" name="object 148">
              <a:extLst>
                <a:ext uri="{FF2B5EF4-FFF2-40B4-BE49-F238E27FC236}">
                  <a16:creationId xmlns:a16="http://schemas.microsoft.com/office/drawing/2014/main" id="{BFDF2F1F-F285-DA50-B13A-4CE8DF156AB9}"/>
                </a:ext>
              </a:extLst>
            </p:cNvPr>
            <p:cNvSpPr/>
            <p:nvPr/>
          </p:nvSpPr>
          <p:spPr>
            <a:xfrm>
              <a:off x="7420045" y="10042847"/>
              <a:ext cx="388620" cy="388620"/>
            </a:xfrm>
            <a:custGeom>
              <a:avLst/>
              <a:gdLst/>
              <a:ahLst/>
              <a:cxnLst/>
              <a:rect l="l" t="t" r="r" b="b"/>
              <a:pathLst>
                <a:path w="388620" h="388620">
                  <a:moveTo>
                    <a:pt x="388208" y="0"/>
                  </a:moveTo>
                  <a:lnTo>
                    <a:pt x="0" y="388208"/>
                  </a:lnTo>
                </a:path>
              </a:pathLst>
            </a:custGeom>
            <a:ln w="13612">
              <a:solidFill>
                <a:srgbClr val="083566"/>
              </a:solidFill>
            </a:ln>
          </p:spPr>
          <p:txBody>
            <a:bodyPr wrap="square" lIns="0" tIns="0" rIns="0" bIns="0" rtlCol="0"/>
            <a:lstStyle/>
            <a:p>
              <a:endParaRPr/>
            </a:p>
          </p:txBody>
        </p:sp>
        <p:sp>
          <p:nvSpPr>
            <p:cNvPr id="42" name="object 149">
              <a:extLst>
                <a:ext uri="{FF2B5EF4-FFF2-40B4-BE49-F238E27FC236}">
                  <a16:creationId xmlns:a16="http://schemas.microsoft.com/office/drawing/2014/main" id="{913E644A-AA12-E5B0-D74C-63A8770D4E7D}"/>
                </a:ext>
              </a:extLst>
            </p:cNvPr>
            <p:cNvSpPr/>
            <p:nvPr/>
          </p:nvSpPr>
          <p:spPr>
            <a:xfrm>
              <a:off x="7420045" y="9663146"/>
              <a:ext cx="388620" cy="388620"/>
            </a:xfrm>
            <a:custGeom>
              <a:avLst/>
              <a:gdLst/>
              <a:ahLst/>
              <a:cxnLst/>
              <a:rect l="l" t="t" r="r" b="b"/>
              <a:pathLst>
                <a:path w="388620" h="388620">
                  <a:moveTo>
                    <a:pt x="388208" y="388208"/>
                  </a:moveTo>
                  <a:lnTo>
                    <a:pt x="0" y="0"/>
                  </a:lnTo>
                </a:path>
              </a:pathLst>
            </a:custGeom>
            <a:ln w="13612">
              <a:solidFill>
                <a:srgbClr val="083566"/>
              </a:solidFill>
            </a:ln>
          </p:spPr>
          <p:txBody>
            <a:bodyPr wrap="square" lIns="0" tIns="0" rIns="0" bIns="0" rtlCol="0"/>
            <a:lstStyle/>
            <a:p>
              <a:endParaRPr/>
            </a:p>
          </p:txBody>
        </p:sp>
      </p:grpSp>
      <p:sp>
        <p:nvSpPr>
          <p:cNvPr id="43" name="object 150">
            <a:extLst>
              <a:ext uri="{FF2B5EF4-FFF2-40B4-BE49-F238E27FC236}">
                <a16:creationId xmlns:a16="http://schemas.microsoft.com/office/drawing/2014/main" id="{36A661FC-5DB8-9B35-1E00-FCA22831C92D}"/>
              </a:ext>
            </a:extLst>
          </p:cNvPr>
          <p:cNvSpPr txBox="1"/>
          <p:nvPr/>
        </p:nvSpPr>
        <p:spPr>
          <a:xfrm>
            <a:off x="5605523" y="4369009"/>
            <a:ext cx="1100077" cy="129235"/>
          </a:xfrm>
          <a:prstGeom prst="rect">
            <a:avLst/>
          </a:prstGeom>
        </p:spPr>
        <p:txBody>
          <a:bodyPr vert="horz" wrap="square" lIns="0" tIns="6065" rIns="0" bIns="0" rtlCol="0">
            <a:spAutoFit/>
          </a:bodyPr>
          <a:lstStyle/>
          <a:p>
            <a:pPr marL="5776">
              <a:spcBef>
                <a:spcPts val="48"/>
              </a:spcBef>
            </a:pPr>
            <a:r>
              <a:rPr sz="800" spc="10" dirty="0">
                <a:solidFill>
                  <a:srgbClr val="083566"/>
                </a:solidFill>
                <a:latin typeface="Arial" panose="020B0604020202020204" pitchFamily="34" charset="0"/>
                <a:cs typeface="Arial" panose="020B0604020202020204" pitchFamily="34" charset="0"/>
              </a:rPr>
              <a:t>Endkundenbelieferung</a:t>
            </a:r>
          </a:p>
        </p:txBody>
      </p:sp>
      <p:grpSp>
        <p:nvGrpSpPr>
          <p:cNvPr id="44" name="object 151">
            <a:extLst>
              <a:ext uri="{FF2B5EF4-FFF2-40B4-BE49-F238E27FC236}">
                <a16:creationId xmlns:a16="http://schemas.microsoft.com/office/drawing/2014/main" id="{B931DEEB-239B-9C08-5DC2-F90A5B481C05}"/>
              </a:ext>
            </a:extLst>
          </p:cNvPr>
          <p:cNvGrpSpPr/>
          <p:nvPr/>
        </p:nvGrpSpPr>
        <p:grpSpPr>
          <a:xfrm>
            <a:off x="5612602" y="4391710"/>
            <a:ext cx="1398362" cy="355511"/>
            <a:chOff x="12340089" y="9656340"/>
            <a:chExt cx="3074670" cy="781685"/>
          </a:xfrm>
        </p:grpSpPr>
        <p:sp>
          <p:nvSpPr>
            <p:cNvPr id="45" name="object 152">
              <a:extLst>
                <a:ext uri="{FF2B5EF4-FFF2-40B4-BE49-F238E27FC236}">
                  <a16:creationId xmlns:a16="http://schemas.microsoft.com/office/drawing/2014/main" id="{B6D87EDF-FB15-E4EF-2EBD-BD19714813FD}"/>
                </a:ext>
              </a:extLst>
            </p:cNvPr>
            <p:cNvSpPr/>
            <p:nvPr/>
          </p:nvSpPr>
          <p:spPr>
            <a:xfrm>
              <a:off x="12340089" y="10047469"/>
              <a:ext cx="3071495" cy="0"/>
            </a:xfrm>
            <a:custGeom>
              <a:avLst/>
              <a:gdLst/>
              <a:ahLst/>
              <a:cxnLst/>
              <a:rect l="l" t="t" r="r" b="b"/>
              <a:pathLst>
                <a:path w="3071494">
                  <a:moveTo>
                    <a:pt x="0" y="0"/>
                  </a:moveTo>
                  <a:lnTo>
                    <a:pt x="3071456" y="0"/>
                  </a:lnTo>
                </a:path>
              </a:pathLst>
            </a:custGeom>
            <a:ln w="13612">
              <a:solidFill>
                <a:srgbClr val="083566"/>
              </a:solidFill>
            </a:ln>
          </p:spPr>
          <p:txBody>
            <a:bodyPr wrap="square" lIns="0" tIns="0" rIns="0" bIns="0" rtlCol="0"/>
            <a:lstStyle/>
            <a:p>
              <a:endParaRPr dirty="0"/>
            </a:p>
          </p:txBody>
        </p:sp>
        <p:sp>
          <p:nvSpPr>
            <p:cNvPr id="46" name="object 153">
              <a:extLst>
                <a:ext uri="{FF2B5EF4-FFF2-40B4-BE49-F238E27FC236}">
                  <a16:creationId xmlns:a16="http://schemas.microsoft.com/office/drawing/2014/main" id="{FC7C7CCF-737E-1265-6DA3-FDD76106A124}"/>
                </a:ext>
              </a:extLst>
            </p:cNvPr>
            <p:cNvSpPr/>
            <p:nvPr/>
          </p:nvSpPr>
          <p:spPr>
            <a:xfrm>
              <a:off x="15019183" y="10042847"/>
              <a:ext cx="388620" cy="388620"/>
            </a:xfrm>
            <a:custGeom>
              <a:avLst/>
              <a:gdLst/>
              <a:ahLst/>
              <a:cxnLst/>
              <a:rect l="l" t="t" r="r" b="b"/>
              <a:pathLst>
                <a:path w="388619" h="388620">
                  <a:moveTo>
                    <a:pt x="388208" y="0"/>
                  </a:moveTo>
                  <a:lnTo>
                    <a:pt x="0" y="388208"/>
                  </a:lnTo>
                </a:path>
              </a:pathLst>
            </a:custGeom>
            <a:ln w="13612">
              <a:solidFill>
                <a:srgbClr val="083566"/>
              </a:solidFill>
            </a:ln>
          </p:spPr>
          <p:txBody>
            <a:bodyPr wrap="square" lIns="0" tIns="0" rIns="0" bIns="0" rtlCol="0"/>
            <a:lstStyle/>
            <a:p>
              <a:endParaRPr/>
            </a:p>
          </p:txBody>
        </p:sp>
        <p:sp>
          <p:nvSpPr>
            <p:cNvPr id="47" name="object 154">
              <a:extLst>
                <a:ext uri="{FF2B5EF4-FFF2-40B4-BE49-F238E27FC236}">
                  <a16:creationId xmlns:a16="http://schemas.microsoft.com/office/drawing/2014/main" id="{50F06E42-F383-9306-F01E-762F31F192A3}"/>
                </a:ext>
              </a:extLst>
            </p:cNvPr>
            <p:cNvSpPr/>
            <p:nvPr/>
          </p:nvSpPr>
          <p:spPr>
            <a:xfrm>
              <a:off x="15019183" y="9663146"/>
              <a:ext cx="388620" cy="388620"/>
            </a:xfrm>
            <a:custGeom>
              <a:avLst/>
              <a:gdLst/>
              <a:ahLst/>
              <a:cxnLst/>
              <a:rect l="l" t="t" r="r" b="b"/>
              <a:pathLst>
                <a:path w="388619" h="388620">
                  <a:moveTo>
                    <a:pt x="388208" y="388208"/>
                  </a:moveTo>
                  <a:lnTo>
                    <a:pt x="0" y="0"/>
                  </a:lnTo>
                </a:path>
              </a:pathLst>
            </a:custGeom>
            <a:ln w="13612">
              <a:solidFill>
                <a:srgbClr val="083566"/>
              </a:solidFill>
            </a:ln>
          </p:spPr>
          <p:txBody>
            <a:bodyPr wrap="square" lIns="0" tIns="0" rIns="0" bIns="0" rtlCol="0"/>
            <a:lstStyle/>
            <a:p>
              <a:endParaRPr/>
            </a:p>
          </p:txBody>
        </p:sp>
      </p:grpSp>
      <p:sp>
        <p:nvSpPr>
          <p:cNvPr id="49" name="Holder 6">
            <a:extLst>
              <a:ext uri="{FF2B5EF4-FFF2-40B4-BE49-F238E27FC236}">
                <a16:creationId xmlns:a16="http://schemas.microsoft.com/office/drawing/2014/main" id="{6C583592-1D86-076C-E588-9B31D55D9EFA}"/>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34</a:t>
            </a:fld>
            <a:endParaRPr spc="-11" dirty="0">
              <a:latin typeface="Arial" panose="020B0604020202020204" pitchFamily="34" charset="0"/>
              <a:cs typeface="Arial" panose="020B0604020202020204" pitchFamily="34" charset="0"/>
            </a:endParaRPr>
          </a:p>
        </p:txBody>
      </p:sp>
      <p:sp>
        <p:nvSpPr>
          <p:cNvPr id="50" name="object 114">
            <a:extLst>
              <a:ext uri="{FF2B5EF4-FFF2-40B4-BE49-F238E27FC236}">
                <a16:creationId xmlns:a16="http://schemas.microsoft.com/office/drawing/2014/main" id="{F10A3BE3-DD92-4F1B-3561-9C3C28A96B77}"/>
              </a:ext>
            </a:extLst>
          </p:cNvPr>
          <p:cNvSpPr/>
          <p:nvPr/>
        </p:nvSpPr>
        <p:spPr>
          <a:xfrm>
            <a:off x="3147855"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83566"/>
          </a:solidFill>
        </p:spPr>
        <p:txBody>
          <a:bodyPr wrap="square" lIns="0" tIns="0" rIns="0" bIns="0" rtlCol="0"/>
          <a:lstStyle/>
          <a:p>
            <a:endParaRPr/>
          </a:p>
        </p:txBody>
      </p:sp>
      <p:sp>
        <p:nvSpPr>
          <p:cNvPr id="51" name="object 128">
            <a:extLst>
              <a:ext uri="{FF2B5EF4-FFF2-40B4-BE49-F238E27FC236}">
                <a16:creationId xmlns:a16="http://schemas.microsoft.com/office/drawing/2014/main" id="{06B81310-2B2E-2565-F867-035088497519}"/>
              </a:ext>
            </a:extLst>
          </p:cNvPr>
          <p:cNvSpPr txBox="1"/>
          <p:nvPr/>
        </p:nvSpPr>
        <p:spPr>
          <a:xfrm>
            <a:off x="3158068" y="2128578"/>
            <a:ext cx="1296127" cy="246872"/>
          </a:xfrm>
          <a:prstGeom prst="rect">
            <a:avLst/>
          </a:prstGeom>
        </p:spPr>
        <p:txBody>
          <a:bodyPr vert="horz" wrap="square" lIns="0" tIns="15884" rIns="0" bIns="0" rtlCol="0">
            <a:spAutoFit/>
          </a:bodyPr>
          <a:lstStyle/>
          <a:p>
            <a:pPr marL="5776" marR="2310" indent="82019" algn="ctr">
              <a:lnSpc>
                <a:spcPts val="901"/>
              </a:lnSpc>
              <a:spcBef>
                <a:spcPts val="48"/>
              </a:spcBef>
            </a:pPr>
            <a:r>
              <a:rPr lang="de-DE" sz="800" spc="-10" dirty="0">
                <a:solidFill>
                  <a:srgbClr val="FFFFFF"/>
                </a:solidFill>
                <a:latin typeface="Arial" panose="020B0604020202020204" pitchFamily="34" charset="0"/>
                <a:cs typeface="Arial" panose="020B0604020202020204" pitchFamily="34" charset="0"/>
              </a:rPr>
              <a:t>INDIVIDUELLE</a:t>
            </a:r>
          </a:p>
          <a:p>
            <a:pPr marL="5776" marR="2310" indent="82019" algn="ctr">
              <a:lnSpc>
                <a:spcPts val="901"/>
              </a:lnSpc>
              <a:spcBef>
                <a:spcPts val="48"/>
              </a:spcBef>
            </a:pPr>
            <a:r>
              <a:rPr lang="de-DE" sz="800" spc="-10" dirty="0">
                <a:solidFill>
                  <a:srgbClr val="FFFFFF"/>
                </a:solidFill>
                <a:latin typeface="Arial" panose="020B0604020202020204" pitchFamily="34" charset="0"/>
                <a:cs typeface="Arial" panose="020B0604020202020204" pitchFamily="34" charset="0"/>
              </a:rPr>
              <a:t>BELIEFERUNG</a:t>
            </a:r>
          </a:p>
        </p:txBody>
      </p:sp>
      <p:sp>
        <p:nvSpPr>
          <p:cNvPr id="55" name="object 122">
            <a:extLst>
              <a:ext uri="{FF2B5EF4-FFF2-40B4-BE49-F238E27FC236}">
                <a16:creationId xmlns:a16="http://schemas.microsoft.com/office/drawing/2014/main" id="{714DCFBB-5328-43CE-CF77-13345238151B}"/>
              </a:ext>
            </a:extLst>
          </p:cNvPr>
          <p:cNvSpPr/>
          <p:nvPr/>
        </p:nvSpPr>
        <p:spPr>
          <a:xfrm>
            <a:off x="7504804"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83566"/>
          </a:solidFill>
        </p:spPr>
        <p:txBody>
          <a:bodyPr wrap="square" lIns="0" tIns="0" rIns="0" bIns="0" rtlCol="0"/>
          <a:lstStyle/>
          <a:p>
            <a:endParaRPr/>
          </a:p>
        </p:txBody>
      </p:sp>
      <p:sp>
        <p:nvSpPr>
          <p:cNvPr id="56" name="object 128">
            <a:extLst>
              <a:ext uri="{FF2B5EF4-FFF2-40B4-BE49-F238E27FC236}">
                <a16:creationId xmlns:a16="http://schemas.microsoft.com/office/drawing/2014/main" id="{A8994BE9-CCA1-9A9D-94AE-1099CD1CC5C3}"/>
              </a:ext>
            </a:extLst>
          </p:cNvPr>
          <p:cNvSpPr txBox="1"/>
          <p:nvPr/>
        </p:nvSpPr>
        <p:spPr>
          <a:xfrm>
            <a:off x="7504722" y="2128578"/>
            <a:ext cx="1296127" cy="246872"/>
          </a:xfrm>
          <a:prstGeom prst="rect">
            <a:avLst/>
          </a:prstGeom>
        </p:spPr>
        <p:txBody>
          <a:bodyPr vert="horz" wrap="square" lIns="0" tIns="15884" rIns="0" bIns="0" rtlCol="0">
            <a:spAutoFit/>
          </a:bodyPr>
          <a:lstStyle/>
          <a:p>
            <a:pPr marL="5776" marR="2310" indent="82019" algn="ctr">
              <a:lnSpc>
                <a:spcPts val="901"/>
              </a:lnSpc>
              <a:spcBef>
                <a:spcPts val="48"/>
              </a:spcBef>
            </a:pPr>
            <a:r>
              <a:rPr sz="800" spc="-10" dirty="0">
                <a:solidFill>
                  <a:srgbClr val="FFFFFF"/>
                </a:solidFill>
                <a:latin typeface="Arial" panose="020B0604020202020204" pitchFamily="34" charset="0"/>
                <a:cs typeface="Arial" panose="020B0604020202020204" pitchFamily="34" charset="0"/>
              </a:rPr>
              <a:t>B2B UND B2C</a:t>
            </a:r>
            <a:endParaRPr lang="de-DE" sz="800" spc="-10" dirty="0">
              <a:solidFill>
                <a:srgbClr val="FFFFFF"/>
              </a:solidFill>
              <a:latin typeface="Arial" panose="020B0604020202020204" pitchFamily="34" charset="0"/>
              <a:cs typeface="Arial" panose="020B0604020202020204" pitchFamily="34" charset="0"/>
            </a:endParaRPr>
          </a:p>
          <a:p>
            <a:pPr marL="5776" marR="2310" indent="82019" algn="ctr">
              <a:lnSpc>
                <a:spcPts val="901"/>
              </a:lnSpc>
              <a:spcBef>
                <a:spcPts val="48"/>
              </a:spcBef>
            </a:pPr>
            <a:r>
              <a:rPr sz="800" spc="-10" dirty="0">
                <a:solidFill>
                  <a:srgbClr val="FFFFFF"/>
                </a:solidFill>
                <a:latin typeface="Arial" panose="020B0604020202020204" pitchFamily="34" charset="0"/>
                <a:cs typeface="Arial" panose="020B0604020202020204" pitchFamily="34" charset="0"/>
              </a:rPr>
              <a:t>AUS EINER HAND</a:t>
            </a:r>
          </a:p>
        </p:txBody>
      </p:sp>
      <p:sp>
        <p:nvSpPr>
          <p:cNvPr id="57" name="object 110">
            <a:extLst>
              <a:ext uri="{FF2B5EF4-FFF2-40B4-BE49-F238E27FC236}">
                <a16:creationId xmlns:a16="http://schemas.microsoft.com/office/drawing/2014/main" id="{22581E25-078A-526A-A258-6EF0EA28DD1B}"/>
              </a:ext>
            </a:extLst>
          </p:cNvPr>
          <p:cNvSpPr/>
          <p:nvPr/>
        </p:nvSpPr>
        <p:spPr>
          <a:xfrm>
            <a:off x="959002" y="2099761"/>
            <a:ext cx="1296127" cy="324000"/>
          </a:xfrm>
          <a:custGeom>
            <a:avLst/>
            <a:gdLst/>
            <a:ahLst/>
            <a:cxnLst/>
            <a:rect l="l" t="t" r="r" b="b"/>
            <a:pathLst>
              <a:path w="2849879" h="690879">
                <a:moveTo>
                  <a:pt x="2849599" y="0"/>
                </a:moveTo>
                <a:lnTo>
                  <a:pt x="0" y="0"/>
                </a:lnTo>
                <a:lnTo>
                  <a:pt x="0" y="690691"/>
                </a:lnTo>
                <a:lnTo>
                  <a:pt x="2849599" y="690691"/>
                </a:lnTo>
                <a:lnTo>
                  <a:pt x="2849599" y="0"/>
                </a:lnTo>
                <a:close/>
              </a:path>
            </a:pathLst>
          </a:custGeom>
          <a:solidFill>
            <a:srgbClr val="083566"/>
          </a:solidFill>
        </p:spPr>
        <p:txBody>
          <a:bodyPr wrap="square" lIns="0" tIns="0" rIns="0" bIns="0" rtlCol="0"/>
          <a:lstStyle/>
          <a:p>
            <a:endParaRPr/>
          </a:p>
        </p:txBody>
      </p:sp>
      <p:sp>
        <p:nvSpPr>
          <p:cNvPr id="58" name="object 111">
            <a:extLst>
              <a:ext uri="{FF2B5EF4-FFF2-40B4-BE49-F238E27FC236}">
                <a16:creationId xmlns:a16="http://schemas.microsoft.com/office/drawing/2014/main" id="{35F3D57A-51E0-BA05-A309-C831F807E4A5}"/>
              </a:ext>
            </a:extLst>
          </p:cNvPr>
          <p:cNvSpPr txBox="1"/>
          <p:nvPr/>
        </p:nvSpPr>
        <p:spPr>
          <a:xfrm>
            <a:off x="1123489" y="2128578"/>
            <a:ext cx="972000" cy="251063"/>
          </a:xfrm>
          <a:prstGeom prst="rect">
            <a:avLst/>
          </a:prstGeom>
        </p:spPr>
        <p:txBody>
          <a:bodyPr vert="horz" wrap="square" lIns="0" tIns="6065" rIns="0" bIns="0" rtlCol="0">
            <a:spAutoFit/>
          </a:bodyPr>
          <a:lstStyle/>
          <a:p>
            <a:pPr marL="5776" algn="ctr">
              <a:spcBef>
                <a:spcPts val="48"/>
              </a:spcBef>
            </a:pPr>
            <a:r>
              <a:rPr sz="800" spc="-10" dirty="0">
                <a:solidFill>
                  <a:srgbClr val="FFFFFF"/>
                </a:solidFill>
                <a:latin typeface="Arial" panose="020B0604020202020204" pitchFamily="34" charset="0"/>
                <a:cs typeface="Arial" panose="020B0604020202020204" pitchFamily="34" charset="0"/>
              </a:rPr>
              <a:t>STANDARDISIERTE</a:t>
            </a:r>
            <a:r>
              <a:rPr lang="de-DE" sz="800" spc="-10" dirty="0">
                <a:solidFill>
                  <a:srgbClr val="FFFFFF"/>
                </a:solidFill>
                <a:latin typeface="Arial" panose="020B0604020202020204" pitchFamily="34" charset="0"/>
                <a:cs typeface="Arial" panose="020B0604020202020204" pitchFamily="34" charset="0"/>
              </a:rPr>
              <a:t> PROZESSE</a:t>
            </a:r>
            <a:endParaRPr lang="de-DE" sz="800" spc="-10" dirty="0">
              <a:latin typeface="Arial" panose="020B0604020202020204" pitchFamily="34" charset="0"/>
              <a:cs typeface="Arial" panose="020B0604020202020204" pitchFamily="34" charset="0"/>
            </a:endParaRPr>
          </a:p>
        </p:txBody>
      </p:sp>
      <p:sp>
        <p:nvSpPr>
          <p:cNvPr id="59" name="object 112">
            <a:extLst>
              <a:ext uri="{FF2B5EF4-FFF2-40B4-BE49-F238E27FC236}">
                <a16:creationId xmlns:a16="http://schemas.microsoft.com/office/drawing/2014/main" id="{45F07153-2152-8A3C-2554-00EF8A89B6BD}"/>
              </a:ext>
            </a:extLst>
          </p:cNvPr>
          <p:cNvSpPr txBox="1"/>
          <p:nvPr/>
        </p:nvSpPr>
        <p:spPr>
          <a:xfrm>
            <a:off x="7291877"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KUNDE</a:t>
            </a:r>
            <a:endParaRPr sz="1200" spc="10" dirty="0">
              <a:solidFill>
                <a:srgbClr val="FFFFFF"/>
              </a:solidFill>
              <a:latin typeface="Arial" panose="020B0604020202020204" pitchFamily="34" charset="0"/>
              <a:cs typeface="Arial" panose="020B0604020202020204" pitchFamily="34" charset="0"/>
            </a:endParaRPr>
          </a:p>
        </p:txBody>
      </p:sp>
      <p:sp>
        <p:nvSpPr>
          <p:cNvPr id="60" name="object 113">
            <a:extLst>
              <a:ext uri="{FF2B5EF4-FFF2-40B4-BE49-F238E27FC236}">
                <a16:creationId xmlns:a16="http://schemas.microsoft.com/office/drawing/2014/main" id="{C9669308-F5DE-B823-9F19-4139ACE9A3A9}"/>
              </a:ext>
            </a:extLst>
          </p:cNvPr>
          <p:cNvSpPr txBox="1"/>
          <p:nvPr/>
        </p:nvSpPr>
        <p:spPr>
          <a:xfrm>
            <a:off x="3820297"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HÄNDLER</a:t>
            </a:r>
            <a:endParaRPr sz="1200" spc="10" dirty="0">
              <a:solidFill>
                <a:srgbClr val="FFFFFF"/>
              </a:solidFill>
              <a:latin typeface="Arial" panose="020B0604020202020204" pitchFamily="34" charset="0"/>
              <a:cs typeface="Arial" panose="020B0604020202020204" pitchFamily="34" charset="0"/>
            </a:endParaRPr>
          </a:p>
        </p:txBody>
      </p:sp>
      <p:sp>
        <p:nvSpPr>
          <p:cNvPr id="61" name="object 113">
            <a:extLst>
              <a:ext uri="{FF2B5EF4-FFF2-40B4-BE49-F238E27FC236}">
                <a16:creationId xmlns:a16="http://schemas.microsoft.com/office/drawing/2014/main" id="{C15478C1-B3F5-7B8B-D81C-2CEB9474FA3B}"/>
              </a:ext>
            </a:extLst>
          </p:cNvPr>
          <p:cNvSpPr txBox="1"/>
          <p:nvPr/>
        </p:nvSpPr>
        <p:spPr>
          <a:xfrm>
            <a:off x="394239" y="4386569"/>
            <a:ext cx="1508972" cy="379632"/>
          </a:xfrm>
          <a:prstGeom prst="rect">
            <a:avLst/>
          </a:prstGeom>
          <a:solidFill>
            <a:srgbClr val="083566"/>
          </a:solidFill>
        </p:spPr>
        <p:txBody>
          <a:bodyPr vert="horz" wrap="square" lIns="0" tIns="95881" rIns="0" bIns="97200" rtlCol="0">
            <a:spAutoFit/>
          </a:bodyPr>
          <a:lstStyle/>
          <a:p>
            <a:pPr marL="3177" algn="ctr">
              <a:spcBef>
                <a:spcPts val="755"/>
              </a:spcBef>
            </a:pPr>
            <a:r>
              <a:rPr lang="de-DE" sz="1200" spc="10" dirty="0">
                <a:solidFill>
                  <a:srgbClr val="FFFFFF"/>
                </a:solidFill>
                <a:latin typeface="Arial" panose="020B0604020202020204" pitchFamily="34" charset="0"/>
                <a:cs typeface="Arial" panose="020B0604020202020204" pitchFamily="34" charset="0"/>
              </a:rPr>
              <a:t>HERSTELLER</a:t>
            </a:r>
            <a:endParaRPr sz="12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66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D9374-E256-BB5E-7952-F0E594BDA388}"/>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KLEINTRANSPORTE</a:t>
            </a:r>
          </a:p>
        </p:txBody>
      </p:sp>
      <p:grpSp>
        <p:nvGrpSpPr>
          <p:cNvPr id="78" name="Gruppieren 77">
            <a:extLst>
              <a:ext uri="{FF2B5EF4-FFF2-40B4-BE49-F238E27FC236}">
                <a16:creationId xmlns:a16="http://schemas.microsoft.com/office/drawing/2014/main" id="{E7029724-0F57-113B-3CD2-1A19740CC886}"/>
              </a:ext>
            </a:extLst>
          </p:cNvPr>
          <p:cNvGrpSpPr/>
          <p:nvPr/>
        </p:nvGrpSpPr>
        <p:grpSpPr>
          <a:xfrm>
            <a:off x="1488812" y="1095298"/>
            <a:ext cx="2037315" cy="1776557"/>
            <a:chOff x="3272842" y="2408303"/>
            <a:chExt cx="4479577" cy="3906233"/>
          </a:xfrm>
        </p:grpSpPr>
        <p:sp>
          <p:nvSpPr>
            <p:cNvPr id="3" name="object 137">
              <a:extLst>
                <a:ext uri="{FF2B5EF4-FFF2-40B4-BE49-F238E27FC236}">
                  <a16:creationId xmlns:a16="http://schemas.microsoft.com/office/drawing/2014/main" id="{B133102A-CD7D-E785-C726-C2D3DBFFAB78}"/>
                </a:ext>
              </a:extLst>
            </p:cNvPr>
            <p:cNvSpPr/>
            <p:nvPr/>
          </p:nvSpPr>
          <p:spPr>
            <a:xfrm>
              <a:off x="7683186" y="6245303"/>
              <a:ext cx="69215" cy="69215"/>
            </a:xfrm>
            <a:custGeom>
              <a:avLst/>
              <a:gdLst/>
              <a:ahLst/>
              <a:cxnLst/>
              <a:rect l="l" t="t" r="r" b="b"/>
              <a:pathLst>
                <a:path w="69215" h="69214">
                  <a:moveTo>
                    <a:pt x="0" y="68609"/>
                  </a:moveTo>
                  <a:lnTo>
                    <a:pt x="68609" y="0"/>
                  </a:lnTo>
                </a:path>
              </a:pathLst>
            </a:custGeom>
            <a:ln w="9525">
              <a:solidFill>
                <a:srgbClr val="878787"/>
              </a:solidFill>
            </a:ln>
          </p:spPr>
          <p:txBody>
            <a:bodyPr wrap="square" lIns="0" tIns="0" rIns="0" bIns="0" rtlCol="0"/>
            <a:lstStyle/>
            <a:p>
              <a:endParaRPr/>
            </a:p>
          </p:txBody>
        </p:sp>
        <p:sp>
          <p:nvSpPr>
            <p:cNvPr id="4" name="object 138">
              <a:extLst>
                <a:ext uri="{FF2B5EF4-FFF2-40B4-BE49-F238E27FC236}">
                  <a16:creationId xmlns:a16="http://schemas.microsoft.com/office/drawing/2014/main" id="{2DCDEF5B-4900-1169-077D-B4EADEA3A8C6}"/>
                </a:ext>
              </a:extLst>
            </p:cNvPr>
            <p:cNvSpPr/>
            <p:nvPr/>
          </p:nvSpPr>
          <p:spPr>
            <a:xfrm>
              <a:off x="7568490" y="6130608"/>
              <a:ext cx="183515" cy="183515"/>
            </a:xfrm>
            <a:custGeom>
              <a:avLst/>
              <a:gdLst/>
              <a:ahLst/>
              <a:cxnLst/>
              <a:rect l="l" t="t" r="r" b="b"/>
              <a:pathLst>
                <a:path w="183515" h="183514">
                  <a:moveTo>
                    <a:pt x="0" y="183304"/>
                  </a:moveTo>
                  <a:lnTo>
                    <a:pt x="183304" y="0"/>
                  </a:lnTo>
                </a:path>
              </a:pathLst>
            </a:custGeom>
            <a:ln w="9525">
              <a:solidFill>
                <a:srgbClr val="878787"/>
              </a:solidFill>
            </a:ln>
          </p:spPr>
          <p:txBody>
            <a:bodyPr wrap="square" lIns="0" tIns="0" rIns="0" bIns="0" rtlCol="0"/>
            <a:lstStyle/>
            <a:p>
              <a:endParaRPr/>
            </a:p>
          </p:txBody>
        </p:sp>
        <p:sp>
          <p:nvSpPr>
            <p:cNvPr id="5" name="object 139">
              <a:extLst>
                <a:ext uri="{FF2B5EF4-FFF2-40B4-BE49-F238E27FC236}">
                  <a16:creationId xmlns:a16="http://schemas.microsoft.com/office/drawing/2014/main" id="{80AE8D91-92A4-3FB6-ECE5-60C08C533645}"/>
                </a:ext>
              </a:extLst>
            </p:cNvPr>
            <p:cNvSpPr/>
            <p:nvPr/>
          </p:nvSpPr>
          <p:spPr>
            <a:xfrm>
              <a:off x="7453799" y="6015916"/>
              <a:ext cx="298450" cy="298450"/>
            </a:xfrm>
            <a:custGeom>
              <a:avLst/>
              <a:gdLst/>
              <a:ahLst/>
              <a:cxnLst/>
              <a:rect l="l" t="t" r="r" b="b"/>
              <a:pathLst>
                <a:path w="298450" h="298450">
                  <a:moveTo>
                    <a:pt x="0" y="297996"/>
                  </a:moveTo>
                  <a:lnTo>
                    <a:pt x="297996" y="0"/>
                  </a:lnTo>
                </a:path>
              </a:pathLst>
            </a:custGeom>
            <a:ln w="9525">
              <a:solidFill>
                <a:srgbClr val="878787"/>
              </a:solidFill>
            </a:ln>
          </p:spPr>
          <p:txBody>
            <a:bodyPr wrap="square" lIns="0" tIns="0" rIns="0" bIns="0" rtlCol="0"/>
            <a:lstStyle/>
            <a:p>
              <a:endParaRPr/>
            </a:p>
          </p:txBody>
        </p:sp>
        <p:sp>
          <p:nvSpPr>
            <p:cNvPr id="6" name="object 140">
              <a:extLst>
                <a:ext uri="{FF2B5EF4-FFF2-40B4-BE49-F238E27FC236}">
                  <a16:creationId xmlns:a16="http://schemas.microsoft.com/office/drawing/2014/main" id="{E629FBB7-C794-048C-348B-F32A9A837426}"/>
                </a:ext>
              </a:extLst>
            </p:cNvPr>
            <p:cNvSpPr/>
            <p:nvPr/>
          </p:nvSpPr>
          <p:spPr>
            <a:xfrm>
              <a:off x="7339100" y="5901218"/>
              <a:ext cx="412750" cy="412750"/>
            </a:xfrm>
            <a:custGeom>
              <a:avLst/>
              <a:gdLst/>
              <a:ahLst/>
              <a:cxnLst/>
              <a:rect l="l" t="t" r="r" b="b"/>
              <a:pathLst>
                <a:path w="412750" h="412750">
                  <a:moveTo>
                    <a:pt x="0" y="412694"/>
                  </a:moveTo>
                  <a:lnTo>
                    <a:pt x="412694" y="0"/>
                  </a:lnTo>
                </a:path>
              </a:pathLst>
            </a:custGeom>
            <a:ln w="9525">
              <a:solidFill>
                <a:srgbClr val="878787"/>
              </a:solidFill>
            </a:ln>
          </p:spPr>
          <p:txBody>
            <a:bodyPr wrap="square" lIns="0" tIns="0" rIns="0" bIns="0" rtlCol="0"/>
            <a:lstStyle/>
            <a:p>
              <a:endParaRPr/>
            </a:p>
          </p:txBody>
        </p:sp>
        <p:sp>
          <p:nvSpPr>
            <p:cNvPr id="7" name="object 141">
              <a:extLst>
                <a:ext uri="{FF2B5EF4-FFF2-40B4-BE49-F238E27FC236}">
                  <a16:creationId xmlns:a16="http://schemas.microsoft.com/office/drawing/2014/main" id="{5C7BDB2A-168A-B409-1DAC-2D68B6549B0B}"/>
                </a:ext>
              </a:extLst>
            </p:cNvPr>
            <p:cNvSpPr/>
            <p:nvPr/>
          </p:nvSpPr>
          <p:spPr>
            <a:xfrm>
              <a:off x="7224407" y="5786524"/>
              <a:ext cx="527685" cy="527685"/>
            </a:xfrm>
            <a:custGeom>
              <a:avLst/>
              <a:gdLst/>
              <a:ahLst/>
              <a:cxnLst/>
              <a:rect l="l" t="t" r="r" b="b"/>
              <a:pathLst>
                <a:path w="527684" h="527685">
                  <a:moveTo>
                    <a:pt x="0" y="527388"/>
                  </a:moveTo>
                  <a:lnTo>
                    <a:pt x="527387" y="0"/>
                  </a:lnTo>
                </a:path>
              </a:pathLst>
            </a:custGeom>
            <a:ln w="9525">
              <a:solidFill>
                <a:srgbClr val="878787"/>
              </a:solidFill>
            </a:ln>
          </p:spPr>
          <p:txBody>
            <a:bodyPr wrap="square" lIns="0" tIns="0" rIns="0" bIns="0" rtlCol="0"/>
            <a:lstStyle/>
            <a:p>
              <a:endParaRPr/>
            </a:p>
          </p:txBody>
        </p:sp>
        <p:sp>
          <p:nvSpPr>
            <p:cNvPr id="8" name="object 142">
              <a:extLst>
                <a:ext uri="{FF2B5EF4-FFF2-40B4-BE49-F238E27FC236}">
                  <a16:creationId xmlns:a16="http://schemas.microsoft.com/office/drawing/2014/main" id="{E1D786FF-5059-4E1E-B32C-0A5384E6F849}"/>
                </a:ext>
              </a:extLst>
            </p:cNvPr>
            <p:cNvSpPr/>
            <p:nvPr/>
          </p:nvSpPr>
          <p:spPr>
            <a:xfrm>
              <a:off x="7109712" y="5671829"/>
              <a:ext cx="642620" cy="642620"/>
            </a:xfrm>
            <a:custGeom>
              <a:avLst/>
              <a:gdLst/>
              <a:ahLst/>
              <a:cxnLst/>
              <a:rect l="l" t="t" r="r" b="b"/>
              <a:pathLst>
                <a:path w="642620" h="642620">
                  <a:moveTo>
                    <a:pt x="0" y="642083"/>
                  </a:moveTo>
                  <a:lnTo>
                    <a:pt x="642082" y="0"/>
                  </a:lnTo>
                </a:path>
              </a:pathLst>
            </a:custGeom>
            <a:ln w="9525">
              <a:solidFill>
                <a:srgbClr val="878787"/>
              </a:solidFill>
            </a:ln>
          </p:spPr>
          <p:txBody>
            <a:bodyPr wrap="square" lIns="0" tIns="0" rIns="0" bIns="0" rtlCol="0"/>
            <a:lstStyle/>
            <a:p>
              <a:endParaRPr/>
            </a:p>
          </p:txBody>
        </p:sp>
        <p:sp>
          <p:nvSpPr>
            <p:cNvPr id="9" name="object 143">
              <a:extLst>
                <a:ext uri="{FF2B5EF4-FFF2-40B4-BE49-F238E27FC236}">
                  <a16:creationId xmlns:a16="http://schemas.microsoft.com/office/drawing/2014/main" id="{0CF0AA82-5BDD-ECAE-1D4A-E2F60E24FFA5}"/>
                </a:ext>
              </a:extLst>
            </p:cNvPr>
            <p:cNvSpPr/>
            <p:nvPr/>
          </p:nvSpPr>
          <p:spPr>
            <a:xfrm>
              <a:off x="6995017" y="5557134"/>
              <a:ext cx="756920" cy="756920"/>
            </a:xfrm>
            <a:custGeom>
              <a:avLst/>
              <a:gdLst/>
              <a:ahLst/>
              <a:cxnLst/>
              <a:rect l="l" t="t" r="r" b="b"/>
              <a:pathLst>
                <a:path w="756920" h="756920">
                  <a:moveTo>
                    <a:pt x="0" y="756778"/>
                  </a:moveTo>
                  <a:lnTo>
                    <a:pt x="756777" y="0"/>
                  </a:lnTo>
                </a:path>
              </a:pathLst>
            </a:custGeom>
            <a:ln w="9525">
              <a:solidFill>
                <a:srgbClr val="878787"/>
              </a:solidFill>
            </a:ln>
          </p:spPr>
          <p:txBody>
            <a:bodyPr wrap="square" lIns="0" tIns="0" rIns="0" bIns="0" rtlCol="0"/>
            <a:lstStyle/>
            <a:p>
              <a:endParaRPr/>
            </a:p>
          </p:txBody>
        </p:sp>
        <p:sp>
          <p:nvSpPr>
            <p:cNvPr id="10" name="object 144">
              <a:extLst>
                <a:ext uri="{FF2B5EF4-FFF2-40B4-BE49-F238E27FC236}">
                  <a16:creationId xmlns:a16="http://schemas.microsoft.com/office/drawing/2014/main" id="{EBE25A70-4319-19CA-4587-850B1B162587}"/>
                </a:ext>
              </a:extLst>
            </p:cNvPr>
            <p:cNvSpPr/>
            <p:nvPr/>
          </p:nvSpPr>
          <p:spPr>
            <a:xfrm>
              <a:off x="6880322" y="5442439"/>
              <a:ext cx="871855" cy="871855"/>
            </a:xfrm>
            <a:custGeom>
              <a:avLst/>
              <a:gdLst/>
              <a:ahLst/>
              <a:cxnLst/>
              <a:rect l="l" t="t" r="r" b="b"/>
              <a:pathLst>
                <a:path w="871854" h="871854">
                  <a:moveTo>
                    <a:pt x="0" y="871473"/>
                  </a:moveTo>
                  <a:lnTo>
                    <a:pt x="871472" y="0"/>
                  </a:lnTo>
                </a:path>
              </a:pathLst>
            </a:custGeom>
            <a:ln w="9525">
              <a:solidFill>
                <a:srgbClr val="878787"/>
              </a:solidFill>
            </a:ln>
          </p:spPr>
          <p:txBody>
            <a:bodyPr wrap="square" lIns="0" tIns="0" rIns="0" bIns="0" rtlCol="0"/>
            <a:lstStyle/>
            <a:p>
              <a:endParaRPr/>
            </a:p>
          </p:txBody>
        </p:sp>
        <p:sp>
          <p:nvSpPr>
            <p:cNvPr id="11" name="object 145">
              <a:extLst>
                <a:ext uri="{FF2B5EF4-FFF2-40B4-BE49-F238E27FC236}">
                  <a16:creationId xmlns:a16="http://schemas.microsoft.com/office/drawing/2014/main" id="{8BEA0C1E-2121-AB69-9615-8136EDD8D992}"/>
                </a:ext>
              </a:extLst>
            </p:cNvPr>
            <p:cNvSpPr/>
            <p:nvPr/>
          </p:nvSpPr>
          <p:spPr>
            <a:xfrm>
              <a:off x="6765629" y="5327746"/>
              <a:ext cx="986790" cy="986790"/>
            </a:xfrm>
            <a:custGeom>
              <a:avLst/>
              <a:gdLst/>
              <a:ahLst/>
              <a:cxnLst/>
              <a:rect l="l" t="t" r="r" b="b"/>
              <a:pathLst>
                <a:path w="986790" h="986789">
                  <a:moveTo>
                    <a:pt x="0" y="986165"/>
                  </a:moveTo>
                  <a:lnTo>
                    <a:pt x="986165" y="0"/>
                  </a:lnTo>
                </a:path>
              </a:pathLst>
            </a:custGeom>
            <a:ln w="9525">
              <a:solidFill>
                <a:srgbClr val="878787"/>
              </a:solidFill>
            </a:ln>
          </p:spPr>
          <p:txBody>
            <a:bodyPr wrap="square" lIns="0" tIns="0" rIns="0" bIns="0" rtlCol="0"/>
            <a:lstStyle/>
            <a:p>
              <a:endParaRPr/>
            </a:p>
          </p:txBody>
        </p:sp>
        <p:sp>
          <p:nvSpPr>
            <p:cNvPr id="12" name="object 146">
              <a:extLst>
                <a:ext uri="{FF2B5EF4-FFF2-40B4-BE49-F238E27FC236}">
                  <a16:creationId xmlns:a16="http://schemas.microsoft.com/office/drawing/2014/main" id="{C570019C-AD0D-5CC6-BCA1-42404F2B175E}"/>
                </a:ext>
              </a:extLst>
            </p:cNvPr>
            <p:cNvSpPr/>
            <p:nvPr/>
          </p:nvSpPr>
          <p:spPr>
            <a:xfrm>
              <a:off x="6650932" y="5213049"/>
              <a:ext cx="1101090" cy="1101090"/>
            </a:xfrm>
            <a:custGeom>
              <a:avLst/>
              <a:gdLst/>
              <a:ahLst/>
              <a:cxnLst/>
              <a:rect l="l" t="t" r="r" b="b"/>
              <a:pathLst>
                <a:path w="1101090" h="1101089">
                  <a:moveTo>
                    <a:pt x="0" y="1100863"/>
                  </a:moveTo>
                  <a:lnTo>
                    <a:pt x="1100862" y="0"/>
                  </a:lnTo>
                </a:path>
              </a:pathLst>
            </a:custGeom>
            <a:ln w="9525">
              <a:solidFill>
                <a:srgbClr val="878787"/>
              </a:solidFill>
            </a:ln>
          </p:spPr>
          <p:txBody>
            <a:bodyPr wrap="square" lIns="0" tIns="0" rIns="0" bIns="0" rtlCol="0"/>
            <a:lstStyle/>
            <a:p>
              <a:endParaRPr/>
            </a:p>
          </p:txBody>
        </p:sp>
        <p:sp>
          <p:nvSpPr>
            <p:cNvPr id="13" name="object 147">
              <a:extLst>
                <a:ext uri="{FF2B5EF4-FFF2-40B4-BE49-F238E27FC236}">
                  <a16:creationId xmlns:a16="http://schemas.microsoft.com/office/drawing/2014/main" id="{C131422C-BD54-E7BA-9FBB-6115C631672F}"/>
                </a:ext>
              </a:extLst>
            </p:cNvPr>
            <p:cNvSpPr/>
            <p:nvPr/>
          </p:nvSpPr>
          <p:spPr>
            <a:xfrm>
              <a:off x="6536237" y="5098354"/>
              <a:ext cx="1216025" cy="1216025"/>
            </a:xfrm>
            <a:custGeom>
              <a:avLst/>
              <a:gdLst/>
              <a:ahLst/>
              <a:cxnLst/>
              <a:rect l="l" t="t" r="r" b="b"/>
              <a:pathLst>
                <a:path w="1216025" h="1216025">
                  <a:moveTo>
                    <a:pt x="0" y="1215558"/>
                  </a:moveTo>
                  <a:lnTo>
                    <a:pt x="1215557" y="0"/>
                  </a:lnTo>
                </a:path>
              </a:pathLst>
            </a:custGeom>
            <a:ln w="9525">
              <a:solidFill>
                <a:srgbClr val="878787"/>
              </a:solidFill>
            </a:ln>
          </p:spPr>
          <p:txBody>
            <a:bodyPr wrap="square" lIns="0" tIns="0" rIns="0" bIns="0" rtlCol="0"/>
            <a:lstStyle/>
            <a:p>
              <a:endParaRPr/>
            </a:p>
          </p:txBody>
        </p:sp>
        <p:sp>
          <p:nvSpPr>
            <p:cNvPr id="14" name="object 148">
              <a:extLst>
                <a:ext uri="{FF2B5EF4-FFF2-40B4-BE49-F238E27FC236}">
                  <a16:creationId xmlns:a16="http://schemas.microsoft.com/office/drawing/2014/main" id="{CCF6549D-018A-FB3C-38CE-7001E98C8CCF}"/>
                </a:ext>
              </a:extLst>
            </p:cNvPr>
            <p:cNvSpPr/>
            <p:nvPr/>
          </p:nvSpPr>
          <p:spPr>
            <a:xfrm>
              <a:off x="6421542" y="4983659"/>
              <a:ext cx="1330325" cy="1330325"/>
            </a:xfrm>
            <a:custGeom>
              <a:avLst/>
              <a:gdLst/>
              <a:ahLst/>
              <a:cxnLst/>
              <a:rect l="l" t="t" r="r" b="b"/>
              <a:pathLst>
                <a:path w="1330325" h="1330325">
                  <a:moveTo>
                    <a:pt x="0" y="1330253"/>
                  </a:moveTo>
                  <a:lnTo>
                    <a:pt x="1330252" y="0"/>
                  </a:lnTo>
                </a:path>
              </a:pathLst>
            </a:custGeom>
            <a:ln w="9525">
              <a:solidFill>
                <a:srgbClr val="878787"/>
              </a:solidFill>
            </a:ln>
          </p:spPr>
          <p:txBody>
            <a:bodyPr wrap="square" lIns="0" tIns="0" rIns="0" bIns="0" rtlCol="0"/>
            <a:lstStyle/>
            <a:p>
              <a:endParaRPr/>
            </a:p>
          </p:txBody>
        </p:sp>
        <p:sp>
          <p:nvSpPr>
            <p:cNvPr id="15" name="object 149">
              <a:extLst>
                <a:ext uri="{FF2B5EF4-FFF2-40B4-BE49-F238E27FC236}">
                  <a16:creationId xmlns:a16="http://schemas.microsoft.com/office/drawing/2014/main" id="{FA5C6F73-A876-4746-41A7-EF39FC8226A5}"/>
                </a:ext>
              </a:extLst>
            </p:cNvPr>
            <p:cNvSpPr/>
            <p:nvPr/>
          </p:nvSpPr>
          <p:spPr>
            <a:xfrm>
              <a:off x="6306847" y="4868964"/>
              <a:ext cx="1445260" cy="1445260"/>
            </a:xfrm>
            <a:custGeom>
              <a:avLst/>
              <a:gdLst/>
              <a:ahLst/>
              <a:cxnLst/>
              <a:rect l="l" t="t" r="r" b="b"/>
              <a:pathLst>
                <a:path w="1445259" h="1445260">
                  <a:moveTo>
                    <a:pt x="0" y="1444947"/>
                  </a:moveTo>
                  <a:lnTo>
                    <a:pt x="1444947" y="0"/>
                  </a:lnTo>
                </a:path>
              </a:pathLst>
            </a:custGeom>
            <a:ln w="9525">
              <a:solidFill>
                <a:srgbClr val="878787"/>
              </a:solidFill>
            </a:ln>
          </p:spPr>
          <p:txBody>
            <a:bodyPr wrap="square" lIns="0" tIns="0" rIns="0" bIns="0" rtlCol="0"/>
            <a:lstStyle/>
            <a:p>
              <a:endParaRPr/>
            </a:p>
          </p:txBody>
        </p:sp>
        <p:sp>
          <p:nvSpPr>
            <p:cNvPr id="16" name="object 150">
              <a:extLst>
                <a:ext uri="{FF2B5EF4-FFF2-40B4-BE49-F238E27FC236}">
                  <a16:creationId xmlns:a16="http://schemas.microsoft.com/office/drawing/2014/main" id="{DB35E98C-1C9F-5DCF-F76A-10EC68DFC1D2}"/>
                </a:ext>
              </a:extLst>
            </p:cNvPr>
            <p:cNvSpPr/>
            <p:nvPr/>
          </p:nvSpPr>
          <p:spPr>
            <a:xfrm>
              <a:off x="6192153" y="4754270"/>
              <a:ext cx="1560195" cy="1560195"/>
            </a:xfrm>
            <a:custGeom>
              <a:avLst/>
              <a:gdLst/>
              <a:ahLst/>
              <a:cxnLst/>
              <a:rect l="l" t="t" r="r" b="b"/>
              <a:pathLst>
                <a:path w="1560195" h="1560195">
                  <a:moveTo>
                    <a:pt x="0" y="1559641"/>
                  </a:moveTo>
                  <a:lnTo>
                    <a:pt x="1559641" y="0"/>
                  </a:lnTo>
                </a:path>
              </a:pathLst>
            </a:custGeom>
            <a:ln w="9525">
              <a:solidFill>
                <a:srgbClr val="878787"/>
              </a:solidFill>
            </a:ln>
          </p:spPr>
          <p:txBody>
            <a:bodyPr wrap="square" lIns="0" tIns="0" rIns="0" bIns="0" rtlCol="0"/>
            <a:lstStyle/>
            <a:p>
              <a:endParaRPr/>
            </a:p>
          </p:txBody>
        </p:sp>
        <p:sp>
          <p:nvSpPr>
            <p:cNvPr id="17" name="object 151">
              <a:extLst>
                <a:ext uri="{FF2B5EF4-FFF2-40B4-BE49-F238E27FC236}">
                  <a16:creationId xmlns:a16="http://schemas.microsoft.com/office/drawing/2014/main" id="{EBB3B593-E743-662B-EE34-3FF97CF35286}"/>
                </a:ext>
              </a:extLst>
            </p:cNvPr>
            <p:cNvSpPr/>
            <p:nvPr/>
          </p:nvSpPr>
          <p:spPr>
            <a:xfrm>
              <a:off x="6077460" y="4639577"/>
              <a:ext cx="1674495" cy="1674495"/>
            </a:xfrm>
            <a:custGeom>
              <a:avLst/>
              <a:gdLst/>
              <a:ahLst/>
              <a:cxnLst/>
              <a:rect l="l" t="t" r="r" b="b"/>
              <a:pathLst>
                <a:path w="1674495" h="1674495">
                  <a:moveTo>
                    <a:pt x="0" y="1674335"/>
                  </a:moveTo>
                  <a:lnTo>
                    <a:pt x="1674335" y="0"/>
                  </a:lnTo>
                </a:path>
              </a:pathLst>
            </a:custGeom>
            <a:ln w="9525">
              <a:solidFill>
                <a:srgbClr val="878787"/>
              </a:solidFill>
            </a:ln>
          </p:spPr>
          <p:txBody>
            <a:bodyPr wrap="square" lIns="0" tIns="0" rIns="0" bIns="0" rtlCol="0"/>
            <a:lstStyle/>
            <a:p>
              <a:endParaRPr/>
            </a:p>
          </p:txBody>
        </p:sp>
        <p:sp>
          <p:nvSpPr>
            <p:cNvPr id="18" name="object 152">
              <a:extLst>
                <a:ext uri="{FF2B5EF4-FFF2-40B4-BE49-F238E27FC236}">
                  <a16:creationId xmlns:a16="http://schemas.microsoft.com/office/drawing/2014/main" id="{2F4FC9AF-4EB2-4A98-A3E6-CAC7003EB3C2}"/>
                </a:ext>
              </a:extLst>
            </p:cNvPr>
            <p:cNvSpPr/>
            <p:nvPr/>
          </p:nvSpPr>
          <p:spPr>
            <a:xfrm>
              <a:off x="5962764" y="4524880"/>
              <a:ext cx="1789430" cy="1789430"/>
            </a:xfrm>
            <a:custGeom>
              <a:avLst/>
              <a:gdLst/>
              <a:ahLst/>
              <a:cxnLst/>
              <a:rect l="l" t="t" r="r" b="b"/>
              <a:pathLst>
                <a:path w="1789429" h="1789429">
                  <a:moveTo>
                    <a:pt x="0" y="1789031"/>
                  </a:moveTo>
                  <a:lnTo>
                    <a:pt x="1789031" y="0"/>
                  </a:lnTo>
                </a:path>
              </a:pathLst>
            </a:custGeom>
            <a:ln w="9525">
              <a:solidFill>
                <a:srgbClr val="878787"/>
              </a:solidFill>
            </a:ln>
          </p:spPr>
          <p:txBody>
            <a:bodyPr wrap="square" lIns="0" tIns="0" rIns="0" bIns="0" rtlCol="0"/>
            <a:lstStyle/>
            <a:p>
              <a:endParaRPr/>
            </a:p>
          </p:txBody>
        </p:sp>
        <p:sp>
          <p:nvSpPr>
            <p:cNvPr id="19" name="object 153">
              <a:extLst>
                <a:ext uri="{FF2B5EF4-FFF2-40B4-BE49-F238E27FC236}">
                  <a16:creationId xmlns:a16="http://schemas.microsoft.com/office/drawing/2014/main" id="{C42D7113-D34C-2255-C0A2-C06FA81A5E9A}"/>
                </a:ext>
              </a:extLst>
            </p:cNvPr>
            <p:cNvSpPr/>
            <p:nvPr/>
          </p:nvSpPr>
          <p:spPr>
            <a:xfrm>
              <a:off x="5848069" y="4410185"/>
              <a:ext cx="1903730" cy="1903730"/>
            </a:xfrm>
            <a:custGeom>
              <a:avLst/>
              <a:gdLst/>
              <a:ahLst/>
              <a:cxnLst/>
              <a:rect l="l" t="t" r="r" b="b"/>
              <a:pathLst>
                <a:path w="1903729" h="1903729">
                  <a:moveTo>
                    <a:pt x="0" y="1903726"/>
                  </a:moveTo>
                  <a:lnTo>
                    <a:pt x="1903726" y="0"/>
                  </a:lnTo>
                </a:path>
              </a:pathLst>
            </a:custGeom>
            <a:ln w="9525">
              <a:solidFill>
                <a:srgbClr val="878787"/>
              </a:solidFill>
            </a:ln>
          </p:spPr>
          <p:txBody>
            <a:bodyPr wrap="square" lIns="0" tIns="0" rIns="0" bIns="0" rtlCol="0"/>
            <a:lstStyle/>
            <a:p>
              <a:endParaRPr/>
            </a:p>
          </p:txBody>
        </p:sp>
        <p:sp>
          <p:nvSpPr>
            <p:cNvPr id="20" name="object 154">
              <a:extLst>
                <a:ext uri="{FF2B5EF4-FFF2-40B4-BE49-F238E27FC236}">
                  <a16:creationId xmlns:a16="http://schemas.microsoft.com/office/drawing/2014/main" id="{CEDA277D-F5C9-CB5C-CB6B-9CBF6DF85E0E}"/>
                </a:ext>
              </a:extLst>
            </p:cNvPr>
            <p:cNvSpPr/>
            <p:nvPr/>
          </p:nvSpPr>
          <p:spPr>
            <a:xfrm>
              <a:off x="5733374" y="4295490"/>
              <a:ext cx="2018664" cy="2018664"/>
            </a:xfrm>
            <a:custGeom>
              <a:avLst/>
              <a:gdLst/>
              <a:ahLst/>
              <a:cxnLst/>
              <a:rect l="l" t="t" r="r" b="b"/>
              <a:pathLst>
                <a:path w="2018665" h="2018664">
                  <a:moveTo>
                    <a:pt x="0" y="2018421"/>
                  </a:moveTo>
                  <a:lnTo>
                    <a:pt x="2018421" y="0"/>
                  </a:lnTo>
                </a:path>
              </a:pathLst>
            </a:custGeom>
            <a:ln w="9525">
              <a:solidFill>
                <a:srgbClr val="878787"/>
              </a:solidFill>
            </a:ln>
          </p:spPr>
          <p:txBody>
            <a:bodyPr wrap="square" lIns="0" tIns="0" rIns="0" bIns="0" rtlCol="0"/>
            <a:lstStyle/>
            <a:p>
              <a:endParaRPr/>
            </a:p>
          </p:txBody>
        </p:sp>
        <p:sp>
          <p:nvSpPr>
            <p:cNvPr id="21" name="object 155">
              <a:extLst>
                <a:ext uri="{FF2B5EF4-FFF2-40B4-BE49-F238E27FC236}">
                  <a16:creationId xmlns:a16="http://schemas.microsoft.com/office/drawing/2014/main" id="{AC7C9A59-36B9-261C-A712-6E544885C71C}"/>
                </a:ext>
              </a:extLst>
            </p:cNvPr>
            <p:cNvSpPr/>
            <p:nvPr/>
          </p:nvSpPr>
          <p:spPr>
            <a:xfrm>
              <a:off x="5618679" y="4180795"/>
              <a:ext cx="2133600" cy="2133600"/>
            </a:xfrm>
            <a:custGeom>
              <a:avLst/>
              <a:gdLst/>
              <a:ahLst/>
              <a:cxnLst/>
              <a:rect l="l" t="t" r="r" b="b"/>
              <a:pathLst>
                <a:path w="2133600" h="2133600">
                  <a:moveTo>
                    <a:pt x="0" y="2133116"/>
                  </a:moveTo>
                  <a:lnTo>
                    <a:pt x="2133116" y="0"/>
                  </a:lnTo>
                </a:path>
              </a:pathLst>
            </a:custGeom>
            <a:ln w="9525">
              <a:solidFill>
                <a:srgbClr val="878787"/>
              </a:solidFill>
            </a:ln>
          </p:spPr>
          <p:txBody>
            <a:bodyPr wrap="square" lIns="0" tIns="0" rIns="0" bIns="0" rtlCol="0"/>
            <a:lstStyle/>
            <a:p>
              <a:endParaRPr/>
            </a:p>
          </p:txBody>
        </p:sp>
        <p:sp>
          <p:nvSpPr>
            <p:cNvPr id="22" name="object 156">
              <a:extLst>
                <a:ext uri="{FF2B5EF4-FFF2-40B4-BE49-F238E27FC236}">
                  <a16:creationId xmlns:a16="http://schemas.microsoft.com/office/drawing/2014/main" id="{501B5B98-1B5A-C132-81CA-A3D2D97CC04B}"/>
                </a:ext>
              </a:extLst>
            </p:cNvPr>
            <p:cNvSpPr/>
            <p:nvPr/>
          </p:nvSpPr>
          <p:spPr>
            <a:xfrm>
              <a:off x="5503984" y="4066100"/>
              <a:ext cx="2247900" cy="2247900"/>
            </a:xfrm>
            <a:custGeom>
              <a:avLst/>
              <a:gdLst/>
              <a:ahLst/>
              <a:cxnLst/>
              <a:rect l="l" t="t" r="r" b="b"/>
              <a:pathLst>
                <a:path w="2247900" h="2247900">
                  <a:moveTo>
                    <a:pt x="0" y="2247811"/>
                  </a:moveTo>
                  <a:lnTo>
                    <a:pt x="2247811" y="0"/>
                  </a:lnTo>
                </a:path>
              </a:pathLst>
            </a:custGeom>
            <a:ln w="9525">
              <a:solidFill>
                <a:srgbClr val="878787"/>
              </a:solidFill>
            </a:ln>
          </p:spPr>
          <p:txBody>
            <a:bodyPr wrap="square" lIns="0" tIns="0" rIns="0" bIns="0" rtlCol="0"/>
            <a:lstStyle/>
            <a:p>
              <a:endParaRPr/>
            </a:p>
          </p:txBody>
        </p:sp>
        <p:sp>
          <p:nvSpPr>
            <p:cNvPr id="23" name="object 157">
              <a:extLst>
                <a:ext uri="{FF2B5EF4-FFF2-40B4-BE49-F238E27FC236}">
                  <a16:creationId xmlns:a16="http://schemas.microsoft.com/office/drawing/2014/main" id="{609CB30D-3D69-CCBD-A42B-45E6653A0D83}"/>
                </a:ext>
              </a:extLst>
            </p:cNvPr>
            <p:cNvSpPr/>
            <p:nvPr/>
          </p:nvSpPr>
          <p:spPr>
            <a:xfrm>
              <a:off x="5389291" y="3951408"/>
              <a:ext cx="2362835" cy="2362835"/>
            </a:xfrm>
            <a:custGeom>
              <a:avLst/>
              <a:gdLst/>
              <a:ahLst/>
              <a:cxnLst/>
              <a:rect l="l" t="t" r="r" b="b"/>
              <a:pathLst>
                <a:path w="2362834" h="2362835">
                  <a:moveTo>
                    <a:pt x="0" y="2362503"/>
                  </a:moveTo>
                  <a:lnTo>
                    <a:pt x="2362503" y="0"/>
                  </a:lnTo>
                </a:path>
              </a:pathLst>
            </a:custGeom>
            <a:ln w="9525">
              <a:solidFill>
                <a:srgbClr val="878787"/>
              </a:solidFill>
            </a:ln>
          </p:spPr>
          <p:txBody>
            <a:bodyPr wrap="square" lIns="0" tIns="0" rIns="0" bIns="0" rtlCol="0"/>
            <a:lstStyle/>
            <a:p>
              <a:endParaRPr/>
            </a:p>
          </p:txBody>
        </p:sp>
        <p:sp>
          <p:nvSpPr>
            <p:cNvPr id="24" name="object 158">
              <a:extLst>
                <a:ext uri="{FF2B5EF4-FFF2-40B4-BE49-F238E27FC236}">
                  <a16:creationId xmlns:a16="http://schemas.microsoft.com/office/drawing/2014/main" id="{7DEB7218-A9A4-034A-AF32-DB9F41248A92}"/>
                </a:ext>
              </a:extLst>
            </p:cNvPr>
            <p:cNvSpPr/>
            <p:nvPr/>
          </p:nvSpPr>
          <p:spPr>
            <a:xfrm>
              <a:off x="5274594" y="3836710"/>
              <a:ext cx="2477770" cy="2477770"/>
            </a:xfrm>
            <a:custGeom>
              <a:avLst/>
              <a:gdLst/>
              <a:ahLst/>
              <a:cxnLst/>
              <a:rect l="l" t="t" r="r" b="b"/>
              <a:pathLst>
                <a:path w="2477770" h="2477770">
                  <a:moveTo>
                    <a:pt x="0" y="2477201"/>
                  </a:moveTo>
                  <a:lnTo>
                    <a:pt x="2477200" y="0"/>
                  </a:lnTo>
                </a:path>
              </a:pathLst>
            </a:custGeom>
            <a:ln w="9525">
              <a:solidFill>
                <a:srgbClr val="878787"/>
              </a:solidFill>
            </a:ln>
          </p:spPr>
          <p:txBody>
            <a:bodyPr wrap="square" lIns="0" tIns="0" rIns="0" bIns="0" rtlCol="0"/>
            <a:lstStyle/>
            <a:p>
              <a:endParaRPr/>
            </a:p>
          </p:txBody>
        </p:sp>
        <p:sp>
          <p:nvSpPr>
            <p:cNvPr id="25" name="object 159">
              <a:extLst>
                <a:ext uri="{FF2B5EF4-FFF2-40B4-BE49-F238E27FC236}">
                  <a16:creationId xmlns:a16="http://schemas.microsoft.com/office/drawing/2014/main" id="{442F7F0F-102B-48BB-D9D0-67E21349ADE4}"/>
                </a:ext>
              </a:extLst>
            </p:cNvPr>
            <p:cNvSpPr/>
            <p:nvPr/>
          </p:nvSpPr>
          <p:spPr>
            <a:xfrm>
              <a:off x="5159899" y="3722015"/>
              <a:ext cx="2592070" cy="2592070"/>
            </a:xfrm>
            <a:custGeom>
              <a:avLst/>
              <a:gdLst/>
              <a:ahLst/>
              <a:cxnLst/>
              <a:rect l="l" t="t" r="r" b="b"/>
              <a:pathLst>
                <a:path w="2592070" h="2592070">
                  <a:moveTo>
                    <a:pt x="0" y="2591896"/>
                  </a:moveTo>
                  <a:lnTo>
                    <a:pt x="2591895" y="0"/>
                  </a:lnTo>
                </a:path>
              </a:pathLst>
            </a:custGeom>
            <a:ln w="9525">
              <a:solidFill>
                <a:srgbClr val="878787"/>
              </a:solidFill>
            </a:ln>
          </p:spPr>
          <p:txBody>
            <a:bodyPr wrap="square" lIns="0" tIns="0" rIns="0" bIns="0" rtlCol="0"/>
            <a:lstStyle/>
            <a:p>
              <a:endParaRPr/>
            </a:p>
          </p:txBody>
        </p:sp>
        <p:sp>
          <p:nvSpPr>
            <p:cNvPr id="26" name="object 160">
              <a:extLst>
                <a:ext uri="{FF2B5EF4-FFF2-40B4-BE49-F238E27FC236}">
                  <a16:creationId xmlns:a16="http://schemas.microsoft.com/office/drawing/2014/main" id="{98493ED8-FB2F-1CE0-99D9-96F37B842B11}"/>
                </a:ext>
              </a:extLst>
            </p:cNvPr>
            <p:cNvSpPr/>
            <p:nvPr/>
          </p:nvSpPr>
          <p:spPr>
            <a:xfrm>
              <a:off x="5045204" y="3607320"/>
              <a:ext cx="2707005" cy="2707005"/>
            </a:xfrm>
            <a:custGeom>
              <a:avLst/>
              <a:gdLst/>
              <a:ahLst/>
              <a:cxnLst/>
              <a:rect l="l" t="t" r="r" b="b"/>
              <a:pathLst>
                <a:path w="2707004" h="2707004">
                  <a:moveTo>
                    <a:pt x="0" y="2706591"/>
                  </a:moveTo>
                  <a:lnTo>
                    <a:pt x="2706590" y="0"/>
                  </a:lnTo>
                </a:path>
              </a:pathLst>
            </a:custGeom>
            <a:ln w="9525">
              <a:solidFill>
                <a:srgbClr val="878787"/>
              </a:solidFill>
            </a:ln>
          </p:spPr>
          <p:txBody>
            <a:bodyPr wrap="square" lIns="0" tIns="0" rIns="0" bIns="0" rtlCol="0"/>
            <a:lstStyle/>
            <a:p>
              <a:endParaRPr/>
            </a:p>
          </p:txBody>
        </p:sp>
        <p:sp>
          <p:nvSpPr>
            <p:cNvPr id="27" name="object 161">
              <a:extLst>
                <a:ext uri="{FF2B5EF4-FFF2-40B4-BE49-F238E27FC236}">
                  <a16:creationId xmlns:a16="http://schemas.microsoft.com/office/drawing/2014/main" id="{05BFD941-5574-352F-574E-65918C5DA1D9}"/>
                </a:ext>
              </a:extLst>
            </p:cNvPr>
            <p:cNvSpPr/>
            <p:nvPr/>
          </p:nvSpPr>
          <p:spPr>
            <a:xfrm>
              <a:off x="4930510" y="3492626"/>
              <a:ext cx="2821305" cy="2821305"/>
            </a:xfrm>
            <a:custGeom>
              <a:avLst/>
              <a:gdLst/>
              <a:ahLst/>
              <a:cxnLst/>
              <a:rect l="l" t="t" r="r" b="b"/>
              <a:pathLst>
                <a:path w="2821304" h="2821304">
                  <a:moveTo>
                    <a:pt x="0" y="2821285"/>
                  </a:moveTo>
                  <a:lnTo>
                    <a:pt x="2821284" y="0"/>
                  </a:lnTo>
                </a:path>
              </a:pathLst>
            </a:custGeom>
            <a:ln w="9525">
              <a:solidFill>
                <a:srgbClr val="878787"/>
              </a:solidFill>
            </a:ln>
          </p:spPr>
          <p:txBody>
            <a:bodyPr wrap="square" lIns="0" tIns="0" rIns="0" bIns="0" rtlCol="0"/>
            <a:lstStyle/>
            <a:p>
              <a:endParaRPr/>
            </a:p>
          </p:txBody>
        </p:sp>
        <p:sp>
          <p:nvSpPr>
            <p:cNvPr id="28" name="object 162">
              <a:extLst>
                <a:ext uri="{FF2B5EF4-FFF2-40B4-BE49-F238E27FC236}">
                  <a16:creationId xmlns:a16="http://schemas.microsoft.com/office/drawing/2014/main" id="{EF90B856-E0BB-BCE4-CBA4-2F53ACA56EC5}"/>
                </a:ext>
              </a:extLst>
            </p:cNvPr>
            <p:cNvSpPr/>
            <p:nvPr/>
          </p:nvSpPr>
          <p:spPr>
            <a:xfrm>
              <a:off x="4815815" y="3377931"/>
              <a:ext cx="2936240" cy="2936240"/>
            </a:xfrm>
            <a:custGeom>
              <a:avLst/>
              <a:gdLst/>
              <a:ahLst/>
              <a:cxnLst/>
              <a:rect l="l" t="t" r="r" b="b"/>
              <a:pathLst>
                <a:path w="2936240" h="2936240">
                  <a:moveTo>
                    <a:pt x="0" y="2935980"/>
                  </a:moveTo>
                  <a:lnTo>
                    <a:pt x="2935979" y="0"/>
                  </a:lnTo>
                </a:path>
              </a:pathLst>
            </a:custGeom>
            <a:ln w="9525">
              <a:solidFill>
                <a:srgbClr val="878787"/>
              </a:solidFill>
            </a:ln>
          </p:spPr>
          <p:txBody>
            <a:bodyPr wrap="square" lIns="0" tIns="0" rIns="0" bIns="0" rtlCol="0"/>
            <a:lstStyle/>
            <a:p>
              <a:endParaRPr/>
            </a:p>
          </p:txBody>
        </p:sp>
        <p:sp>
          <p:nvSpPr>
            <p:cNvPr id="29" name="object 163">
              <a:extLst>
                <a:ext uri="{FF2B5EF4-FFF2-40B4-BE49-F238E27FC236}">
                  <a16:creationId xmlns:a16="http://schemas.microsoft.com/office/drawing/2014/main" id="{BBCDF09A-AAF7-B47D-06BE-9E21981B0046}"/>
                </a:ext>
              </a:extLst>
            </p:cNvPr>
            <p:cNvSpPr/>
            <p:nvPr/>
          </p:nvSpPr>
          <p:spPr>
            <a:xfrm>
              <a:off x="4701120" y="3263236"/>
              <a:ext cx="3051175" cy="3051175"/>
            </a:xfrm>
            <a:custGeom>
              <a:avLst/>
              <a:gdLst/>
              <a:ahLst/>
              <a:cxnLst/>
              <a:rect l="l" t="t" r="r" b="b"/>
              <a:pathLst>
                <a:path w="3051175" h="3051175">
                  <a:moveTo>
                    <a:pt x="0" y="3050675"/>
                  </a:moveTo>
                  <a:lnTo>
                    <a:pt x="3050674" y="0"/>
                  </a:lnTo>
                </a:path>
              </a:pathLst>
            </a:custGeom>
            <a:ln w="9525">
              <a:solidFill>
                <a:srgbClr val="878787"/>
              </a:solidFill>
            </a:ln>
          </p:spPr>
          <p:txBody>
            <a:bodyPr wrap="square" lIns="0" tIns="0" rIns="0" bIns="0" rtlCol="0"/>
            <a:lstStyle/>
            <a:p>
              <a:endParaRPr/>
            </a:p>
          </p:txBody>
        </p:sp>
        <p:sp>
          <p:nvSpPr>
            <p:cNvPr id="30" name="object 164">
              <a:extLst>
                <a:ext uri="{FF2B5EF4-FFF2-40B4-BE49-F238E27FC236}">
                  <a16:creationId xmlns:a16="http://schemas.microsoft.com/office/drawing/2014/main" id="{7ED3814F-C154-3BB2-2503-7D5648B66ABB}"/>
                </a:ext>
              </a:extLst>
            </p:cNvPr>
            <p:cNvSpPr/>
            <p:nvPr/>
          </p:nvSpPr>
          <p:spPr>
            <a:xfrm>
              <a:off x="4586427" y="3148545"/>
              <a:ext cx="3165475" cy="3165475"/>
            </a:xfrm>
            <a:custGeom>
              <a:avLst/>
              <a:gdLst/>
              <a:ahLst/>
              <a:cxnLst/>
              <a:rect l="l" t="t" r="r" b="b"/>
              <a:pathLst>
                <a:path w="3165475" h="3165475">
                  <a:moveTo>
                    <a:pt x="0" y="3165367"/>
                  </a:moveTo>
                  <a:lnTo>
                    <a:pt x="3165367" y="0"/>
                  </a:lnTo>
                </a:path>
              </a:pathLst>
            </a:custGeom>
            <a:ln w="9525">
              <a:solidFill>
                <a:srgbClr val="878787"/>
              </a:solidFill>
            </a:ln>
          </p:spPr>
          <p:txBody>
            <a:bodyPr wrap="square" lIns="0" tIns="0" rIns="0" bIns="0" rtlCol="0"/>
            <a:lstStyle/>
            <a:p>
              <a:endParaRPr/>
            </a:p>
          </p:txBody>
        </p:sp>
        <p:sp>
          <p:nvSpPr>
            <p:cNvPr id="31" name="object 165">
              <a:extLst>
                <a:ext uri="{FF2B5EF4-FFF2-40B4-BE49-F238E27FC236}">
                  <a16:creationId xmlns:a16="http://schemas.microsoft.com/office/drawing/2014/main" id="{30740450-9A52-5F9E-7F0C-0DFEBF6D5CDD}"/>
                </a:ext>
              </a:extLst>
            </p:cNvPr>
            <p:cNvSpPr/>
            <p:nvPr/>
          </p:nvSpPr>
          <p:spPr>
            <a:xfrm>
              <a:off x="4471731" y="3033846"/>
              <a:ext cx="3280410" cy="3280410"/>
            </a:xfrm>
            <a:custGeom>
              <a:avLst/>
              <a:gdLst/>
              <a:ahLst/>
              <a:cxnLst/>
              <a:rect l="l" t="t" r="r" b="b"/>
              <a:pathLst>
                <a:path w="3280409" h="3280410">
                  <a:moveTo>
                    <a:pt x="0" y="3280065"/>
                  </a:moveTo>
                  <a:lnTo>
                    <a:pt x="3280064" y="0"/>
                  </a:lnTo>
                </a:path>
              </a:pathLst>
            </a:custGeom>
            <a:ln w="9525">
              <a:solidFill>
                <a:srgbClr val="878787"/>
              </a:solidFill>
            </a:ln>
          </p:spPr>
          <p:txBody>
            <a:bodyPr wrap="square" lIns="0" tIns="0" rIns="0" bIns="0" rtlCol="0"/>
            <a:lstStyle/>
            <a:p>
              <a:endParaRPr/>
            </a:p>
          </p:txBody>
        </p:sp>
        <p:sp>
          <p:nvSpPr>
            <p:cNvPr id="32" name="object 166">
              <a:extLst>
                <a:ext uri="{FF2B5EF4-FFF2-40B4-BE49-F238E27FC236}">
                  <a16:creationId xmlns:a16="http://schemas.microsoft.com/office/drawing/2014/main" id="{D0C0DB5A-09B5-292C-B5FA-D941CD65CE31}"/>
                </a:ext>
              </a:extLst>
            </p:cNvPr>
            <p:cNvSpPr/>
            <p:nvPr/>
          </p:nvSpPr>
          <p:spPr>
            <a:xfrm>
              <a:off x="4357036" y="2919151"/>
              <a:ext cx="3395345" cy="3395345"/>
            </a:xfrm>
            <a:custGeom>
              <a:avLst/>
              <a:gdLst/>
              <a:ahLst/>
              <a:cxnLst/>
              <a:rect l="l" t="t" r="r" b="b"/>
              <a:pathLst>
                <a:path w="3395345" h="3395345">
                  <a:moveTo>
                    <a:pt x="0" y="3394760"/>
                  </a:moveTo>
                  <a:lnTo>
                    <a:pt x="3394759" y="0"/>
                  </a:lnTo>
                </a:path>
              </a:pathLst>
            </a:custGeom>
            <a:ln w="9525">
              <a:solidFill>
                <a:srgbClr val="878787"/>
              </a:solidFill>
            </a:ln>
          </p:spPr>
          <p:txBody>
            <a:bodyPr wrap="square" lIns="0" tIns="0" rIns="0" bIns="0" rtlCol="0"/>
            <a:lstStyle/>
            <a:p>
              <a:endParaRPr/>
            </a:p>
          </p:txBody>
        </p:sp>
        <p:sp>
          <p:nvSpPr>
            <p:cNvPr id="33" name="object 167">
              <a:extLst>
                <a:ext uri="{FF2B5EF4-FFF2-40B4-BE49-F238E27FC236}">
                  <a16:creationId xmlns:a16="http://schemas.microsoft.com/office/drawing/2014/main" id="{03DA38A9-B88D-7C33-3F88-8FCA704E8C39}"/>
                </a:ext>
              </a:extLst>
            </p:cNvPr>
            <p:cNvSpPr/>
            <p:nvPr/>
          </p:nvSpPr>
          <p:spPr>
            <a:xfrm>
              <a:off x="4242341" y="2804457"/>
              <a:ext cx="3509645" cy="3509645"/>
            </a:xfrm>
            <a:custGeom>
              <a:avLst/>
              <a:gdLst/>
              <a:ahLst/>
              <a:cxnLst/>
              <a:rect l="l" t="t" r="r" b="b"/>
              <a:pathLst>
                <a:path w="3509645" h="3509645">
                  <a:moveTo>
                    <a:pt x="0" y="3509455"/>
                  </a:moveTo>
                  <a:lnTo>
                    <a:pt x="3509454" y="0"/>
                  </a:lnTo>
                </a:path>
              </a:pathLst>
            </a:custGeom>
            <a:ln w="9525">
              <a:solidFill>
                <a:srgbClr val="878787"/>
              </a:solidFill>
            </a:ln>
          </p:spPr>
          <p:txBody>
            <a:bodyPr wrap="square" lIns="0" tIns="0" rIns="0" bIns="0" rtlCol="0"/>
            <a:lstStyle/>
            <a:p>
              <a:endParaRPr/>
            </a:p>
          </p:txBody>
        </p:sp>
        <p:sp>
          <p:nvSpPr>
            <p:cNvPr id="34" name="object 168">
              <a:extLst>
                <a:ext uri="{FF2B5EF4-FFF2-40B4-BE49-F238E27FC236}">
                  <a16:creationId xmlns:a16="http://schemas.microsoft.com/office/drawing/2014/main" id="{CB01EF4D-EB4D-44D2-FCDF-112639CE5E8F}"/>
                </a:ext>
              </a:extLst>
            </p:cNvPr>
            <p:cNvSpPr/>
            <p:nvPr/>
          </p:nvSpPr>
          <p:spPr>
            <a:xfrm>
              <a:off x="4127646" y="2689762"/>
              <a:ext cx="3624579" cy="3624579"/>
            </a:xfrm>
            <a:custGeom>
              <a:avLst/>
              <a:gdLst/>
              <a:ahLst/>
              <a:cxnLst/>
              <a:rect l="l" t="t" r="r" b="b"/>
              <a:pathLst>
                <a:path w="3624579" h="3624579">
                  <a:moveTo>
                    <a:pt x="0" y="3624150"/>
                  </a:moveTo>
                  <a:lnTo>
                    <a:pt x="3624149" y="0"/>
                  </a:lnTo>
                </a:path>
              </a:pathLst>
            </a:custGeom>
            <a:ln w="9525">
              <a:solidFill>
                <a:srgbClr val="878787"/>
              </a:solidFill>
            </a:ln>
          </p:spPr>
          <p:txBody>
            <a:bodyPr wrap="square" lIns="0" tIns="0" rIns="0" bIns="0" rtlCol="0"/>
            <a:lstStyle/>
            <a:p>
              <a:endParaRPr/>
            </a:p>
          </p:txBody>
        </p:sp>
        <p:sp>
          <p:nvSpPr>
            <p:cNvPr id="35" name="object 169">
              <a:extLst>
                <a:ext uri="{FF2B5EF4-FFF2-40B4-BE49-F238E27FC236}">
                  <a16:creationId xmlns:a16="http://schemas.microsoft.com/office/drawing/2014/main" id="{9C7A0351-B522-74E6-C37A-302CFD07CFA7}"/>
                </a:ext>
              </a:extLst>
            </p:cNvPr>
            <p:cNvSpPr/>
            <p:nvPr/>
          </p:nvSpPr>
          <p:spPr>
            <a:xfrm>
              <a:off x="4012951" y="2575066"/>
              <a:ext cx="3738879" cy="3738879"/>
            </a:xfrm>
            <a:custGeom>
              <a:avLst/>
              <a:gdLst/>
              <a:ahLst/>
              <a:cxnLst/>
              <a:rect l="l" t="t" r="r" b="b"/>
              <a:pathLst>
                <a:path w="3738879" h="3738879">
                  <a:moveTo>
                    <a:pt x="0" y="3738845"/>
                  </a:moveTo>
                  <a:lnTo>
                    <a:pt x="3738844" y="0"/>
                  </a:lnTo>
                </a:path>
              </a:pathLst>
            </a:custGeom>
            <a:ln w="9525">
              <a:solidFill>
                <a:srgbClr val="878787"/>
              </a:solidFill>
            </a:ln>
          </p:spPr>
          <p:txBody>
            <a:bodyPr wrap="square" lIns="0" tIns="0" rIns="0" bIns="0" rtlCol="0"/>
            <a:lstStyle/>
            <a:p>
              <a:endParaRPr/>
            </a:p>
          </p:txBody>
        </p:sp>
        <p:sp>
          <p:nvSpPr>
            <p:cNvPr id="36" name="object 170">
              <a:extLst>
                <a:ext uri="{FF2B5EF4-FFF2-40B4-BE49-F238E27FC236}">
                  <a16:creationId xmlns:a16="http://schemas.microsoft.com/office/drawing/2014/main" id="{2FB0C4A6-6BFC-3970-FC54-CEA9E37322B0}"/>
                </a:ext>
              </a:extLst>
            </p:cNvPr>
            <p:cNvSpPr/>
            <p:nvPr/>
          </p:nvSpPr>
          <p:spPr>
            <a:xfrm>
              <a:off x="3898258" y="2460375"/>
              <a:ext cx="3853815" cy="3853815"/>
            </a:xfrm>
            <a:custGeom>
              <a:avLst/>
              <a:gdLst/>
              <a:ahLst/>
              <a:cxnLst/>
              <a:rect l="l" t="t" r="r" b="b"/>
              <a:pathLst>
                <a:path w="3853815" h="3853815">
                  <a:moveTo>
                    <a:pt x="0" y="3853537"/>
                  </a:moveTo>
                  <a:lnTo>
                    <a:pt x="3853537" y="0"/>
                  </a:lnTo>
                </a:path>
              </a:pathLst>
            </a:custGeom>
            <a:ln w="9525">
              <a:solidFill>
                <a:srgbClr val="878787"/>
              </a:solidFill>
            </a:ln>
          </p:spPr>
          <p:txBody>
            <a:bodyPr wrap="square" lIns="0" tIns="0" rIns="0" bIns="0" rtlCol="0"/>
            <a:lstStyle/>
            <a:p>
              <a:endParaRPr/>
            </a:p>
          </p:txBody>
        </p:sp>
        <p:sp>
          <p:nvSpPr>
            <p:cNvPr id="37" name="object 171">
              <a:extLst>
                <a:ext uri="{FF2B5EF4-FFF2-40B4-BE49-F238E27FC236}">
                  <a16:creationId xmlns:a16="http://schemas.microsoft.com/office/drawing/2014/main" id="{EE9F1F3F-9604-7B3A-9D8E-9F8C3F7929C3}"/>
                </a:ext>
              </a:extLst>
            </p:cNvPr>
            <p:cNvSpPr/>
            <p:nvPr/>
          </p:nvSpPr>
          <p:spPr>
            <a:xfrm>
              <a:off x="378356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38" name="object 172">
              <a:extLst>
                <a:ext uri="{FF2B5EF4-FFF2-40B4-BE49-F238E27FC236}">
                  <a16:creationId xmlns:a16="http://schemas.microsoft.com/office/drawing/2014/main" id="{393BC963-62B9-431F-1E3C-5AABA2090CFD}"/>
                </a:ext>
              </a:extLst>
            </p:cNvPr>
            <p:cNvSpPr/>
            <p:nvPr/>
          </p:nvSpPr>
          <p:spPr>
            <a:xfrm>
              <a:off x="3668866"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39" name="object 173">
              <a:extLst>
                <a:ext uri="{FF2B5EF4-FFF2-40B4-BE49-F238E27FC236}">
                  <a16:creationId xmlns:a16="http://schemas.microsoft.com/office/drawing/2014/main" id="{E31A4294-C292-9B57-7F9F-9AFB4D0965FB}"/>
                </a:ext>
              </a:extLst>
            </p:cNvPr>
            <p:cNvSpPr/>
            <p:nvPr/>
          </p:nvSpPr>
          <p:spPr>
            <a:xfrm>
              <a:off x="355417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0" name="object 174">
              <a:extLst>
                <a:ext uri="{FF2B5EF4-FFF2-40B4-BE49-F238E27FC236}">
                  <a16:creationId xmlns:a16="http://schemas.microsoft.com/office/drawing/2014/main" id="{51E7AE9F-D238-50ED-979A-FC237799957E}"/>
                </a:ext>
              </a:extLst>
            </p:cNvPr>
            <p:cNvSpPr/>
            <p:nvPr/>
          </p:nvSpPr>
          <p:spPr>
            <a:xfrm>
              <a:off x="3439477"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1" name="object 175">
              <a:extLst>
                <a:ext uri="{FF2B5EF4-FFF2-40B4-BE49-F238E27FC236}">
                  <a16:creationId xmlns:a16="http://schemas.microsoft.com/office/drawing/2014/main" id="{D7C2A2C3-FAA8-20D2-742B-3E87ECE00751}"/>
                </a:ext>
              </a:extLst>
            </p:cNvPr>
            <p:cNvSpPr/>
            <p:nvPr/>
          </p:nvSpPr>
          <p:spPr>
            <a:xfrm>
              <a:off x="3324782"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2" name="object 176">
              <a:extLst>
                <a:ext uri="{FF2B5EF4-FFF2-40B4-BE49-F238E27FC236}">
                  <a16:creationId xmlns:a16="http://schemas.microsoft.com/office/drawing/2014/main" id="{CB45D1A6-8DE8-1EEC-76C2-4F5F5CC5A088}"/>
                </a:ext>
              </a:extLst>
            </p:cNvPr>
            <p:cNvSpPr/>
            <p:nvPr/>
          </p:nvSpPr>
          <p:spPr>
            <a:xfrm>
              <a:off x="3272842" y="2408303"/>
              <a:ext cx="3843020" cy="3843020"/>
            </a:xfrm>
            <a:custGeom>
              <a:avLst/>
              <a:gdLst/>
              <a:ahLst/>
              <a:cxnLst/>
              <a:rect l="l" t="t" r="r" b="b"/>
              <a:pathLst>
                <a:path w="3843020" h="3843020">
                  <a:moveTo>
                    <a:pt x="0" y="3842853"/>
                  </a:moveTo>
                  <a:lnTo>
                    <a:pt x="3842852" y="0"/>
                  </a:lnTo>
                </a:path>
              </a:pathLst>
            </a:custGeom>
            <a:ln w="9525">
              <a:solidFill>
                <a:srgbClr val="878787"/>
              </a:solidFill>
            </a:ln>
          </p:spPr>
          <p:txBody>
            <a:bodyPr wrap="square" lIns="0" tIns="0" rIns="0" bIns="0" rtlCol="0"/>
            <a:lstStyle/>
            <a:p>
              <a:endParaRPr/>
            </a:p>
          </p:txBody>
        </p:sp>
        <p:sp>
          <p:nvSpPr>
            <p:cNvPr id="43" name="object 177">
              <a:extLst>
                <a:ext uri="{FF2B5EF4-FFF2-40B4-BE49-F238E27FC236}">
                  <a16:creationId xmlns:a16="http://schemas.microsoft.com/office/drawing/2014/main" id="{2CB131C4-D5EC-79E9-6B28-037B36B76269}"/>
                </a:ext>
              </a:extLst>
            </p:cNvPr>
            <p:cNvSpPr/>
            <p:nvPr/>
          </p:nvSpPr>
          <p:spPr>
            <a:xfrm>
              <a:off x="3272842" y="2408303"/>
              <a:ext cx="3728720" cy="3728720"/>
            </a:xfrm>
            <a:custGeom>
              <a:avLst/>
              <a:gdLst/>
              <a:ahLst/>
              <a:cxnLst/>
              <a:rect l="l" t="t" r="r" b="b"/>
              <a:pathLst>
                <a:path w="3728720" h="3728720">
                  <a:moveTo>
                    <a:pt x="0" y="3728160"/>
                  </a:moveTo>
                  <a:lnTo>
                    <a:pt x="3728160" y="0"/>
                  </a:lnTo>
                </a:path>
              </a:pathLst>
            </a:custGeom>
            <a:ln w="9525">
              <a:solidFill>
                <a:srgbClr val="878787"/>
              </a:solidFill>
            </a:ln>
          </p:spPr>
          <p:txBody>
            <a:bodyPr wrap="square" lIns="0" tIns="0" rIns="0" bIns="0" rtlCol="0"/>
            <a:lstStyle/>
            <a:p>
              <a:endParaRPr/>
            </a:p>
          </p:txBody>
        </p:sp>
        <p:sp>
          <p:nvSpPr>
            <p:cNvPr id="44" name="object 178">
              <a:extLst>
                <a:ext uri="{FF2B5EF4-FFF2-40B4-BE49-F238E27FC236}">
                  <a16:creationId xmlns:a16="http://schemas.microsoft.com/office/drawing/2014/main" id="{BE2C068E-67AC-57B3-15B4-738B550D2827}"/>
                </a:ext>
              </a:extLst>
            </p:cNvPr>
            <p:cNvSpPr/>
            <p:nvPr/>
          </p:nvSpPr>
          <p:spPr>
            <a:xfrm>
              <a:off x="3272842" y="2408303"/>
              <a:ext cx="3613785" cy="3613785"/>
            </a:xfrm>
            <a:custGeom>
              <a:avLst/>
              <a:gdLst/>
              <a:ahLst/>
              <a:cxnLst/>
              <a:rect l="l" t="t" r="r" b="b"/>
              <a:pathLst>
                <a:path w="3613784" h="3613785">
                  <a:moveTo>
                    <a:pt x="0" y="3613463"/>
                  </a:moveTo>
                  <a:lnTo>
                    <a:pt x="3613462" y="0"/>
                  </a:lnTo>
                </a:path>
              </a:pathLst>
            </a:custGeom>
            <a:ln w="9525">
              <a:solidFill>
                <a:srgbClr val="878787"/>
              </a:solidFill>
            </a:ln>
          </p:spPr>
          <p:txBody>
            <a:bodyPr wrap="square" lIns="0" tIns="0" rIns="0" bIns="0" rtlCol="0"/>
            <a:lstStyle/>
            <a:p>
              <a:endParaRPr/>
            </a:p>
          </p:txBody>
        </p:sp>
        <p:sp>
          <p:nvSpPr>
            <p:cNvPr id="45" name="object 179">
              <a:extLst>
                <a:ext uri="{FF2B5EF4-FFF2-40B4-BE49-F238E27FC236}">
                  <a16:creationId xmlns:a16="http://schemas.microsoft.com/office/drawing/2014/main" id="{0B9B29DC-B0DA-9621-C312-FF26E9BDA7B0}"/>
                </a:ext>
              </a:extLst>
            </p:cNvPr>
            <p:cNvSpPr/>
            <p:nvPr/>
          </p:nvSpPr>
          <p:spPr>
            <a:xfrm>
              <a:off x="3272842" y="2408303"/>
              <a:ext cx="3498850" cy="3498850"/>
            </a:xfrm>
            <a:custGeom>
              <a:avLst/>
              <a:gdLst/>
              <a:ahLst/>
              <a:cxnLst/>
              <a:rect l="l" t="t" r="r" b="b"/>
              <a:pathLst>
                <a:path w="3498850" h="3498850">
                  <a:moveTo>
                    <a:pt x="0" y="3498768"/>
                  </a:moveTo>
                  <a:lnTo>
                    <a:pt x="3498767" y="0"/>
                  </a:lnTo>
                </a:path>
              </a:pathLst>
            </a:custGeom>
            <a:ln w="9525">
              <a:solidFill>
                <a:srgbClr val="878787"/>
              </a:solidFill>
            </a:ln>
          </p:spPr>
          <p:txBody>
            <a:bodyPr wrap="square" lIns="0" tIns="0" rIns="0" bIns="0" rtlCol="0"/>
            <a:lstStyle/>
            <a:p>
              <a:endParaRPr/>
            </a:p>
          </p:txBody>
        </p:sp>
        <p:sp>
          <p:nvSpPr>
            <p:cNvPr id="46" name="object 180">
              <a:extLst>
                <a:ext uri="{FF2B5EF4-FFF2-40B4-BE49-F238E27FC236}">
                  <a16:creationId xmlns:a16="http://schemas.microsoft.com/office/drawing/2014/main" id="{DC0BE860-F76B-8416-93F6-91EC23ECAA50}"/>
                </a:ext>
              </a:extLst>
            </p:cNvPr>
            <p:cNvSpPr/>
            <p:nvPr/>
          </p:nvSpPr>
          <p:spPr>
            <a:xfrm>
              <a:off x="3272842" y="2408303"/>
              <a:ext cx="3384550" cy="3384550"/>
            </a:xfrm>
            <a:custGeom>
              <a:avLst/>
              <a:gdLst/>
              <a:ahLst/>
              <a:cxnLst/>
              <a:rect l="l" t="t" r="r" b="b"/>
              <a:pathLst>
                <a:path w="3384550" h="3384550">
                  <a:moveTo>
                    <a:pt x="0" y="3384074"/>
                  </a:moveTo>
                  <a:lnTo>
                    <a:pt x="3384073" y="0"/>
                  </a:lnTo>
                </a:path>
              </a:pathLst>
            </a:custGeom>
            <a:ln w="9525">
              <a:solidFill>
                <a:srgbClr val="878787"/>
              </a:solidFill>
            </a:ln>
          </p:spPr>
          <p:txBody>
            <a:bodyPr wrap="square" lIns="0" tIns="0" rIns="0" bIns="0" rtlCol="0"/>
            <a:lstStyle/>
            <a:p>
              <a:endParaRPr/>
            </a:p>
          </p:txBody>
        </p:sp>
        <p:sp>
          <p:nvSpPr>
            <p:cNvPr id="47" name="object 181">
              <a:extLst>
                <a:ext uri="{FF2B5EF4-FFF2-40B4-BE49-F238E27FC236}">
                  <a16:creationId xmlns:a16="http://schemas.microsoft.com/office/drawing/2014/main" id="{B284FA6A-7F4C-A509-CC00-16BBBBC9B567}"/>
                </a:ext>
              </a:extLst>
            </p:cNvPr>
            <p:cNvSpPr/>
            <p:nvPr/>
          </p:nvSpPr>
          <p:spPr>
            <a:xfrm>
              <a:off x="3272842" y="2408303"/>
              <a:ext cx="3269615" cy="3269615"/>
            </a:xfrm>
            <a:custGeom>
              <a:avLst/>
              <a:gdLst/>
              <a:ahLst/>
              <a:cxnLst/>
              <a:rect l="l" t="t" r="r" b="b"/>
              <a:pathLst>
                <a:path w="3269615" h="3269615">
                  <a:moveTo>
                    <a:pt x="0" y="3269379"/>
                  </a:moveTo>
                  <a:lnTo>
                    <a:pt x="3269378" y="0"/>
                  </a:lnTo>
                </a:path>
              </a:pathLst>
            </a:custGeom>
            <a:ln w="9525">
              <a:solidFill>
                <a:srgbClr val="878787"/>
              </a:solidFill>
            </a:ln>
          </p:spPr>
          <p:txBody>
            <a:bodyPr wrap="square" lIns="0" tIns="0" rIns="0" bIns="0" rtlCol="0"/>
            <a:lstStyle/>
            <a:p>
              <a:endParaRPr/>
            </a:p>
          </p:txBody>
        </p:sp>
        <p:sp>
          <p:nvSpPr>
            <p:cNvPr id="48" name="object 182">
              <a:extLst>
                <a:ext uri="{FF2B5EF4-FFF2-40B4-BE49-F238E27FC236}">
                  <a16:creationId xmlns:a16="http://schemas.microsoft.com/office/drawing/2014/main" id="{ED07BBFF-4266-4719-17FB-41D8F34A7E4A}"/>
                </a:ext>
              </a:extLst>
            </p:cNvPr>
            <p:cNvSpPr/>
            <p:nvPr/>
          </p:nvSpPr>
          <p:spPr>
            <a:xfrm>
              <a:off x="3272842" y="2408303"/>
              <a:ext cx="3154680" cy="3154680"/>
            </a:xfrm>
            <a:custGeom>
              <a:avLst/>
              <a:gdLst/>
              <a:ahLst/>
              <a:cxnLst/>
              <a:rect l="l" t="t" r="r" b="b"/>
              <a:pathLst>
                <a:path w="3154679" h="3154679">
                  <a:moveTo>
                    <a:pt x="0" y="3154685"/>
                  </a:moveTo>
                  <a:lnTo>
                    <a:pt x="3154683" y="0"/>
                  </a:lnTo>
                </a:path>
              </a:pathLst>
            </a:custGeom>
            <a:ln w="9525">
              <a:solidFill>
                <a:srgbClr val="878787"/>
              </a:solidFill>
            </a:ln>
          </p:spPr>
          <p:txBody>
            <a:bodyPr wrap="square" lIns="0" tIns="0" rIns="0" bIns="0" rtlCol="0"/>
            <a:lstStyle/>
            <a:p>
              <a:endParaRPr/>
            </a:p>
          </p:txBody>
        </p:sp>
        <p:sp>
          <p:nvSpPr>
            <p:cNvPr id="49" name="object 183">
              <a:extLst>
                <a:ext uri="{FF2B5EF4-FFF2-40B4-BE49-F238E27FC236}">
                  <a16:creationId xmlns:a16="http://schemas.microsoft.com/office/drawing/2014/main" id="{46F7DC11-A37F-AEA9-419C-9FF8DED2B213}"/>
                </a:ext>
              </a:extLst>
            </p:cNvPr>
            <p:cNvSpPr/>
            <p:nvPr/>
          </p:nvSpPr>
          <p:spPr>
            <a:xfrm>
              <a:off x="3272842" y="2408303"/>
              <a:ext cx="3040380" cy="3040380"/>
            </a:xfrm>
            <a:custGeom>
              <a:avLst/>
              <a:gdLst/>
              <a:ahLst/>
              <a:cxnLst/>
              <a:rect l="l" t="t" r="r" b="b"/>
              <a:pathLst>
                <a:path w="3040379" h="3040379">
                  <a:moveTo>
                    <a:pt x="0" y="3039988"/>
                  </a:moveTo>
                  <a:lnTo>
                    <a:pt x="3039987" y="0"/>
                  </a:lnTo>
                </a:path>
              </a:pathLst>
            </a:custGeom>
            <a:ln w="9525">
              <a:solidFill>
                <a:srgbClr val="878787"/>
              </a:solidFill>
            </a:ln>
          </p:spPr>
          <p:txBody>
            <a:bodyPr wrap="square" lIns="0" tIns="0" rIns="0" bIns="0" rtlCol="0"/>
            <a:lstStyle/>
            <a:p>
              <a:endParaRPr/>
            </a:p>
          </p:txBody>
        </p:sp>
        <p:sp>
          <p:nvSpPr>
            <p:cNvPr id="50" name="object 184">
              <a:extLst>
                <a:ext uri="{FF2B5EF4-FFF2-40B4-BE49-F238E27FC236}">
                  <a16:creationId xmlns:a16="http://schemas.microsoft.com/office/drawing/2014/main" id="{D5CB465F-6B64-348C-8E70-92BAE6E0BD25}"/>
                </a:ext>
              </a:extLst>
            </p:cNvPr>
            <p:cNvSpPr/>
            <p:nvPr/>
          </p:nvSpPr>
          <p:spPr>
            <a:xfrm>
              <a:off x="3272842" y="2408303"/>
              <a:ext cx="2925445" cy="2925445"/>
            </a:xfrm>
            <a:custGeom>
              <a:avLst/>
              <a:gdLst/>
              <a:ahLst/>
              <a:cxnLst/>
              <a:rect l="l" t="t" r="r" b="b"/>
              <a:pathLst>
                <a:path w="2925445" h="2925445">
                  <a:moveTo>
                    <a:pt x="0" y="2925294"/>
                  </a:moveTo>
                  <a:lnTo>
                    <a:pt x="2925293" y="0"/>
                  </a:lnTo>
                </a:path>
              </a:pathLst>
            </a:custGeom>
            <a:ln w="9525">
              <a:solidFill>
                <a:srgbClr val="878787"/>
              </a:solidFill>
            </a:ln>
          </p:spPr>
          <p:txBody>
            <a:bodyPr wrap="square" lIns="0" tIns="0" rIns="0" bIns="0" rtlCol="0"/>
            <a:lstStyle/>
            <a:p>
              <a:endParaRPr/>
            </a:p>
          </p:txBody>
        </p:sp>
        <p:sp>
          <p:nvSpPr>
            <p:cNvPr id="51" name="object 185">
              <a:extLst>
                <a:ext uri="{FF2B5EF4-FFF2-40B4-BE49-F238E27FC236}">
                  <a16:creationId xmlns:a16="http://schemas.microsoft.com/office/drawing/2014/main" id="{14677C7F-E6B7-222C-1D24-45A51F033FAF}"/>
                </a:ext>
              </a:extLst>
            </p:cNvPr>
            <p:cNvSpPr/>
            <p:nvPr/>
          </p:nvSpPr>
          <p:spPr>
            <a:xfrm>
              <a:off x="3272842" y="2408303"/>
              <a:ext cx="2811145" cy="2811145"/>
            </a:xfrm>
            <a:custGeom>
              <a:avLst/>
              <a:gdLst/>
              <a:ahLst/>
              <a:cxnLst/>
              <a:rect l="l" t="t" r="r" b="b"/>
              <a:pathLst>
                <a:path w="2811145" h="2811145">
                  <a:moveTo>
                    <a:pt x="0" y="2810599"/>
                  </a:moveTo>
                  <a:lnTo>
                    <a:pt x="2810598" y="0"/>
                  </a:lnTo>
                </a:path>
              </a:pathLst>
            </a:custGeom>
            <a:ln w="9525">
              <a:solidFill>
                <a:srgbClr val="878787"/>
              </a:solidFill>
            </a:ln>
          </p:spPr>
          <p:txBody>
            <a:bodyPr wrap="square" lIns="0" tIns="0" rIns="0" bIns="0" rtlCol="0"/>
            <a:lstStyle/>
            <a:p>
              <a:endParaRPr/>
            </a:p>
          </p:txBody>
        </p:sp>
        <p:sp>
          <p:nvSpPr>
            <p:cNvPr id="52" name="object 186">
              <a:extLst>
                <a:ext uri="{FF2B5EF4-FFF2-40B4-BE49-F238E27FC236}">
                  <a16:creationId xmlns:a16="http://schemas.microsoft.com/office/drawing/2014/main" id="{8EB147B8-E976-60C6-4192-E4688350E029}"/>
                </a:ext>
              </a:extLst>
            </p:cNvPr>
            <p:cNvSpPr/>
            <p:nvPr/>
          </p:nvSpPr>
          <p:spPr>
            <a:xfrm>
              <a:off x="3272842" y="2408303"/>
              <a:ext cx="2696210" cy="2696210"/>
            </a:xfrm>
            <a:custGeom>
              <a:avLst/>
              <a:gdLst/>
              <a:ahLst/>
              <a:cxnLst/>
              <a:rect l="l" t="t" r="r" b="b"/>
              <a:pathLst>
                <a:path w="2696210" h="2696210">
                  <a:moveTo>
                    <a:pt x="0" y="2695904"/>
                  </a:moveTo>
                  <a:lnTo>
                    <a:pt x="2695903" y="0"/>
                  </a:lnTo>
                </a:path>
              </a:pathLst>
            </a:custGeom>
            <a:ln w="9525">
              <a:solidFill>
                <a:srgbClr val="878787"/>
              </a:solidFill>
            </a:ln>
          </p:spPr>
          <p:txBody>
            <a:bodyPr wrap="square" lIns="0" tIns="0" rIns="0" bIns="0" rtlCol="0"/>
            <a:lstStyle/>
            <a:p>
              <a:endParaRPr/>
            </a:p>
          </p:txBody>
        </p:sp>
        <p:sp>
          <p:nvSpPr>
            <p:cNvPr id="53" name="object 187">
              <a:extLst>
                <a:ext uri="{FF2B5EF4-FFF2-40B4-BE49-F238E27FC236}">
                  <a16:creationId xmlns:a16="http://schemas.microsoft.com/office/drawing/2014/main" id="{FB28FF0D-9488-73E1-3F5D-E348A910F07D}"/>
                </a:ext>
              </a:extLst>
            </p:cNvPr>
            <p:cNvSpPr/>
            <p:nvPr/>
          </p:nvSpPr>
          <p:spPr>
            <a:xfrm>
              <a:off x="3272842" y="2408303"/>
              <a:ext cx="2581275" cy="2581275"/>
            </a:xfrm>
            <a:custGeom>
              <a:avLst/>
              <a:gdLst/>
              <a:ahLst/>
              <a:cxnLst/>
              <a:rect l="l" t="t" r="r" b="b"/>
              <a:pathLst>
                <a:path w="2581275" h="2581275">
                  <a:moveTo>
                    <a:pt x="0" y="2581209"/>
                  </a:moveTo>
                  <a:lnTo>
                    <a:pt x="2581208" y="0"/>
                  </a:lnTo>
                </a:path>
              </a:pathLst>
            </a:custGeom>
            <a:ln w="9525">
              <a:solidFill>
                <a:srgbClr val="878787"/>
              </a:solidFill>
            </a:ln>
          </p:spPr>
          <p:txBody>
            <a:bodyPr wrap="square" lIns="0" tIns="0" rIns="0" bIns="0" rtlCol="0"/>
            <a:lstStyle/>
            <a:p>
              <a:endParaRPr/>
            </a:p>
          </p:txBody>
        </p:sp>
        <p:sp>
          <p:nvSpPr>
            <p:cNvPr id="54" name="object 188">
              <a:extLst>
                <a:ext uri="{FF2B5EF4-FFF2-40B4-BE49-F238E27FC236}">
                  <a16:creationId xmlns:a16="http://schemas.microsoft.com/office/drawing/2014/main" id="{2174AE62-A15A-6AC8-1984-71E60FA61775}"/>
                </a:ext>
              </a:extLst>
            </p:cNvPr>
            <p:cNvSpPr/>
            <p:nvPr/>
          </p:nvSpPr>
          <p:spPr>
            <a:xfrm>
              <a:off x="3272842" y="2408303"/>
              <a:ext cx="2466975" cy="2466975"/>
            </a:xfrm>
            <a:custGeom>
              <a:avLst/>
              <a:gdLst/>
              <a:ahLst/>
              <a:cxnLst/>
              <a:rect l="l" t="t" r="r" b="b"/>
              <a:pathLst>
                <a:path w="2466975" h="2466975">
                  <a:moveTo>
                    <a:pt x="0" y="2466514"/>
                  </a:moveTo>
                  <a:lnTo>
                    <a:pt x="2466513" y="0"/>
                  </a:lnTo>
                </a:path>
              </a:pathLst>
            </a:custGeom>
            <a:ln w="9525">
              <a:solidFill>
                <a:srgbClr val="878787"/>
              </a:solidFill>
            </a:ln>
          </p:spPr>
          <p:txBody>
            <a:bodyPr wrap="square" lIns="0" tIns="0" rIns="0" bIns="0" rtlCol="0"/>
            <a:lstStyle/>
            <a:p>
              <a:endParaRPr/>
            </a:p>
          </p:txBody>
        </p:sp>
        <p:sp>
          <p:nvSpPr>
            <p:cNvPr id="55" name="object 189">
              <a:extLst>
                <a:ext uri="{FF2B5EF4-FFF2-40B4-BE49-F238E27FC236}">
                  <a16:creationId xmlns:a16="http://schemas.microsoft.com/office/drawing/2014/main" id="{1C33E672-E87B-C3BD-3FC2-92C21DE33F17}"/>
                </a:ext>
              </a:extLst>
            </p:cNvPr>
            <p:cNvSpPr/>
            <p:nvPr/>
          </p:nvSpPr>
          <p:spPr>
            <a:xfrm>
              <a:off x="3272842" y="2408303"/>
              <a:ext cx="2352040" cy="2352040"/>
            </a:xfrm>
            <a:custGeom>
              <a:avLst/>
              <a:gdLst/>
              <a:ahLst/>
              <a:cxnLst/>
              <a:rect l="l" t="t" r="r" b="b"/>
              <a:pathLst>
                <a:path w="2352040" h="2352040">
                  <a:moveTo>
                    <a:pt x="0" y="2351822"/>
                  </a:moveTo>
                  <a:lnTo>
                    <a:pt x="2351822" y="0"/>
                  </a:lnTo>
                </a:path>
              </a:pathLst>
            </a:custGeom>
            <a:ln w="9525">
              <a:solidFill>
                <a:srgbClr val="878787"/>
              </a:solidFill>
            </a:ln>
          </p:spPr>
          <p:txBody>
            <a:bodyPr wrap="square" lIns="0" tIns="0" rIns="0" bIns="0" rtlCol="0"/>
            <a:lstStyle/>
            <a:p>
              <a:endParaRPr/>
            </a:p>
          </p:txBody>
        </p:sp>
        <p:sp>
          <p:nvSpPr>
            <p:cNvPr id="56" name="object 190">
              <a:extLst>
                <a:ext uri="{FF2B5EF4-FFF2-40B4-BE49-F238E27FC236}">
                  <a16:creationId xmlns:a16="http://schemas.microsoft.com/office/drawing/2014/main" id="{89E7ECFF-CEF3-6BC7-57B1-7516C457E1AE}"/>
                </a:ext>
              </a:extLst>
            </p:cNvPr>
            <p:cNvSpPr/>
            <p:nvPr/>
          </p:nvSpPr>
          <p:spPr>
            <a:xfrm>
              <a:off x="3272842" y="2408303"/>
              <a:ext cx="2237740" cy="2237740"/>
            </a:xfrm>
            <a:custGeom>
              <a:avLst/>
              <a:gdLst/>
              <a:ahLst/>
              <a:cxnLst/>
              <a:rect l="l" t="t" r="r" b="b"/>
              <a:pathLst>
                <a:path w="2237740" h="2237740">
                  <a:moveTo>
                    <a:pt x="0" y="2237124"/>
                  </a:moveTo>
                  <a:lnTo>
                    <a:pt x="2237124" y="0"/>
                  </a:lnTo>
                </a:path>
              </a:pathLst>
            </a:custGeom>
            <a:ln w="9525">
              <a:solidFill>
                <a:srgbClr val="878787"/>
              </a:solidFill>
            </a:ln>
          </p:spPr>
          <p:txBody>
            <a:bodyPr wrap="square" lIns="0" tIns="0" rIns="0" bIns="0" rtlCol="0"/>
            <a:lstStyle/>
            <a:p>
              <a:endParaRPr/>
            </a:p>
          </p:txBody>
        </p:sp>
        <p:sp>
          <p:nvSpPr>
            <p:cNvPr id="57" name="object 191">
              <a:extLst>
                <a:ext uri="{FF2B5EF4-FFF2-40B4-BE49-F238E27FC236}">
                  <a16:creationId xmlns:a16="http://schemas.microsoft.com/office/drawing/2014/main" id="{70000B0C-E05E-DDCE-96CB-EA526C4E125C}"/>
                </a:ext>
              </a:extLst>
            </p:cNvPr>
            <p:cNvSpPr/>
            <p:nvPr/>
          </p:nvSpPr>
          <p:spPr>
            <a:xfrm>
              <a:off x="3272842" y="2408303"/>
              <a:ext cx="2122805" cy="2122805"/>
            </a:xfrm>
            <a:custGeom>
              <a:avLst/>
              <a:gdLst/>
              <a:ahLst/>
              <a:cxnLst/>
              <a:rect l="l" t="t" r="r" b="b"/>
              <a:pathLst>
                <a:path w="2122804" h="2122804">
                  <a:moveTo>
                    <a:pt x="0" y="2122431"/>
                  </a:moveTo>
                  <a:lnTo>
                    <a:pt x="2122430" y="0"/>
                  </a:lnTo>
                </a:path>
              </a:pathLst>
            </a:custGeom>
            <a:ln w="9525">
              <a:solidFill>
                <a:srgbClr val="878787"/>
              </a:solidFill>
            </a:ln>
          </p:spPr>
          <p:txBody>
            <a:bodyPr wrap="square" lIns="0" tIns="0" rIns="0" bIns="0" rtlCol="0"/>
            <a:lstStyle/>
            <a:p>
              <a:endParaRPr/>
            </a:p>
          </p:txBody>
        </p:sp>
        <p:sp>
          <p:nvSpPr>
            <p:cNvPr id="58" name="object 192">
              <a:extLst>
                <a:ext uri="{FF2B5EF4-FFF2-40B4-BE49-F238E27FC236}">
                  <a16:creationId xmlns:a16="http://schemas.microsoft.com/office/drawing/2014/main" id="{95347FF9-E126-B36A-DEC3-1742380499DD}"/>
                </a:ext>
              </a:extLst>
            </p:cNvPr>
            <p:cNvSpPr/>
            <p:nvPr/>
          </p:nvSpPr>
          <p:spPr>
            <a:xfrm>
              <a:off x="3272842" y="2408303"/>
              <a:ext cx="2007870" cy="2007870"/>
            </a:xfrm>
            <a:custGeom>
              <a:avLst/>
              <a:gdLst/>
              <a:ahLst/>
              <a:cxnLst/>
              <a:rect l="l" t="t" r="r" b="b"/>
              <a:pathLst>
                <a:path w="2007870" h="2007870">
                  <a:moveTo>
                    <a:pt x="0" y="2007736"/>
                  </a:moveTo>
                  <a:lnTo>
                    <a:pt x="2007735" y="0"/>
                  </a:lnTo>
                </a:path>
              </a:pathLst>
            </a:custGeom>
            <a:ln w="9525">
              <a:solidFill>
                <a:srgbClr val="878787"/>
              </a:solidFill>
            </a:ln>
          </p:spPr>
          <p:txBody>
            <a:bodyPr wrap="square" lIns="0" tIns="0" rIns="0" bIns="0" rtlCol="0"/>
            <a:lstStyle/>
            <a:p>
              <a:endParaRPr/>
            </a:p>
          </p:txBody>
        </p:sp>
        <p:sp>
          <p:nvSpPr>
            <p:cNvPr id="59" name="object 193">
              <a:extLst>
                <a:ext uri="{FF2B5EF4-FFF2-40B4-BE49-F238E27FC236}">
                  <a16:creationId xmlns:a16="http://schemas.microsoft.com/office/drawing/2014/main" id="{53D89DFC-B75C-B43F-AD3C-F87E7D8724F0}"/>
                </a:ext>
              </a:extLst>
            </p:cNvPr>
            <p:cNvSpPr/>
            <p:nvPr/>
          </p:nvSpPr>
          <p:spPr>
            <a:xfrm>
              <a:off x="3272842" y="2408303"/>
              <a:ext cx="1893570" cy="1893570"/>
            </a:xfrm>
            <a:custGeom>
              <a:avLst/>
              <a:gdLst/>
              <a:ahLst/>
              <a:cxnLst/>
              <a:rect l="l" t="t" r="r" b="b"/>
              <a:pathLst>
                <a:path w="1893570" h="1893570">
                  <a:moveTo>
                    <a:pt x="0" y="1893041"/>
                  </a:moveTo>
                  <a:lnTo>
                    <a:pt x="1893040" y="0"/>
                  </a:lnTo>
                </a:path>
              </a:pathLst>
            </a:custGeom>
            <a:ln w="9525">
              <a:solidFill>
                <a:srgbClr val="878787"/>
              </a:solidFill>
            </a:ln>
          </p:spPr>
          <p:txBody>
            <a:bodyPr wrap="square" lIns="0" tIns="0" rIns="0" bIns="0" rtlCol="0"/>
            <a:lstStyle/>
            <a:p>
              <a:endParaRPr/>
            </a:p>
          </p:txBody>
        </p:sp>
        <p:sp>
          <p:nvSpPr>
            <p:cNvPr id="60" name="object 194">
              <a:extLst>
                <a:ext uri="{FF2B5EF4-FFF2-40B4-BE49-F238E27FC236}">
                  <a16:creationId xmlns:a16="http://schemas.microsoft.com/office/drawing/2014/main" id="{E1E3E0A4-4CBC-08BA-C243-A5B99495C0F7}"/>
                </a:ext>
              </a:extLst>
            </p:cNvPr>
            <p:cNvSpPr/>
            <p:nvPr/>
          </p:nvSpPr>
          <p:spPr>
            <a:xfrm>
              <a:off x="3272842" y="2408303"/>
              <a:ext cx="1778635" cy="1778635"/>
            </a:xfrm>
            <a:custGeom>
              <a:avLst/>
              <a:gdLst/>
              <a:ahLst/>
              <a:cxnLst/>
              <a:rect l="l" t="t" r="r" b="b"/>
              <a:pathLst>
                <a:path w="1778635" h="1778635">
                  <a:moveTo>
                    <a:pt x="0" y="1778346"/>
                  </a:moveTo>
                  <a:lnTo>
                    <a:pt x="1778345" y="0"/>
                  </a:lnTo>
                </a:path>
              </a:pathLst>
            </a:custGeom>
            <a:ln w="9525">
              <a:solidFill>
                <a:srgbClr val="878787"/>
              </a:solidFill>
            </a:ln>
          </p:spPr>
          <p:txBody>
            <a:bodyPr wrap="square" lIns="0" tIns="0" rIns="0" bIns="0" rtlCol="0"/>
            <a:lstStyle/>
            <a:p>
              <a:endParaRPr/>
            </a:p>
          </p:txBody>
        </p:sp>
        <p:sp>
          <p:nvSpPr>
            <p:cNvPr id="61" name="object 195">
              <a:extLst>
                <a:ext uri="{FF2B5EF4-FFF2-40B4-BE49-F238E27FC236}">
                  <a16:creationId xmlns:a16="http://schemas.microsoft.com/office/drawing/2014/main" id="{0B41F0AE-A87F-2BDC-ABAF-CB6FD0104BC8}"/>
                </a:ext>
              </a:extLst>
            </p:cNvPr>
            <p:cNvSpPr/>
            <p:nvPr/>
          </p:nvSpPr>
          <p:spPr>
            <a:xfrm>
              <a:off x="3272842" y="2408303"/>
              <a:ext cx="1663700" cy="1663700"/>
            </a:xfrm>
            <a:custGeom>
              <a:avLst/>
              <a:gdLst/>
              <a:ahLst/>
              <a:cxnLst/>
              <a:rect l="l" t="t" r="r" b="b"/>
              <a:pathLst>
                <a:path w="1663700" h="1663700">
                  <a:moveTo>
                    <a:pt x="0" y="1663652"/>
                  </a:moveTo>
                  <a:lnTo>
                    <a:pt x="1663652" y="0"/>
                  </a:lnTo>
                </a:path>
              </a:pathLst>
            </a:custGeom>
            <a:ln w="9525">
              <a:solidFill>
                <a:srgbClr val="878787"/>
              </a:solidFill>
            </a:ln>
          </p:spPr>
          <p:txBody>
            <a:bodyPr wrap="square" lIns="0" tIns="0" rIns="0" bIns="0" rtlCol="0"/>
            <a:lstStyle/>
            <a:p>
              <a:endParaRPr/>
            </a:p>
          </p:txBody>
        </p:sp>
        <p:sp>
          <p:nvSpPr>
            <p:cNvPr id="62" name="object 196">
              <a:extLst>
                <a:ext uri="{FF2B5EF4-FFF2-40B4-BE49-F238E27FC236}">
                  <a16:creationId xmlns:a16="http://schemas.microsoft.com/office/drawing/2014/main" id="{80B2A5D9-9500-AC5B-6C6D-2B3C35874294}"/>
                </a:ext>
              </a:extLst>
            </p:cNvPr>
            <p:cNvSpPr/>
            <p:nvPr/>
          </p:nvSpPr>
          <p:spPr>
            <a:xfrm>
              <a:off x="3272842" y="2408303"/>
              <a:ext cx="1549400" cy="1549400"/>
            </a:xfrm>
            <a:custGeom>
              <a:avLst/>
              <a:gdLst/>
              <a:ahLst/>
              <a:cxnLst/>
              <a:rect l="l" t="t" r="r" b="b"/>
              <a:pathLst>
                <a:path w="1549400" h="1549400">
                  <a:moveTo>
                    <a:pt x="0" y="1548955"/>
                  </a:moveTo>
                  <a:lnTo>
                    <a:pt x="1548954" y="0"/>
                  </a:lnTo>
                </a:path>
              </a:pathLst>
            </a:custGeom>
            <a:ln w="9525">
              <a:solidFill>
                <a:srgbClr val="878787"/>
              </a:solidFill>
            </a:ln>
          </p:spPr>
          <p:txBody>
            <a:bodyPr wrap="square" lIns="0" tIns="0" rIns="0" bIns="0" rtlCol="0"/>
            <a:lstStyle/>
            <a:p>
              <a:endParaRPr/>
            </a:p>
          </p:txBody>
        </p:sp>
        <p:sp>
          <p:nvSpPr>
            <p:cNvPr id="63" name="object 197">
              <a:extLst>
                <a:ext uri="{FF2B5EF4-FFF2-40B4-BE49-F238E27FC236}">
                  <a16:creationId xmlns:a16="http://schemas.microsoft.com/office/drawing/2014/main" id="{048F17CE-8AE8-D851-DAA0-9CFB81C9E4F0}"/>
                </a:ext>
              </a:extLst>
            </p:cNvPr>
            <p:cNvSpPr/>
            <p:nvPr/>
          </p:nvSpPr>
          <p:spPr>
            <a:xfrm>
              <a:off x="3272842" y="2408303"/>
              <a:ext cx="1434465" cy="1434465"/>
            </a:xfrm>
            <a:custGeom>
              <a:avLst/>
              <a:gdLst/>
              <a:ahLst/>
              <a:cxnLst/>
              <a:rect l="l" t="t" r="r" b="b"/>
              <a:pathLst>
                <a:path w="1434464" h="1434464">
                  <a:moveTo>
                    <a:pt x="0" y="1434261"/>
                  </a:moveTo>
                  <a:lnTo>
                    <a:pt x="1434260" y="0"/>
                  </a:lnTo>
                </a:path>
              </a:pathLst>
            </a:custGeom>
            <a:ln w="9525">
              <a:solidFill>
                <a:srgbClr val="878787"/>
              </a:solidFill>
            </a:ln>
          </p:spPr>
          <p:txBody>
            <a:bodyPr wrap="square" lIns="0" tIns="0" rIns="0" bIns="0" rtlCol="0"/>
            <a:lstStyle/>
            <a:p>
              <a:endParaRPr/>
            </a:p>
          </p:txBody>
        </p:sp>
        <p:sp>
          <p:nvSpPr>
            <p:cNvPr id="64" name="object 198">
              <a:extLst>
                <a:ext uri="{FF2B5EF4-FFF2-40B4-BE49-F238E27FC236}">
                  <a16:creationId xmlns:a16="http://schemas.microsoft.com/office/drawing/2014/main" id="{6F7E7702-F062-50F4-8448-811BCD51FA03}"/>
                </a:ext>
              </a:extLst>
            </p:cNvPr>
            <p:cNvSpPr/>
            <p:nvPr/>
          </p:nvSpPr>
          <p:spPr>
            <a:xfrm>
              <a:off x="3272842" y="2408303"/>
              <a:ext cx="1320165" cy="1320165"/>
            </a:xfrm>
            <a:custGeom>
              <a:avLst/>
              <a:gdLst/>
              <a:ahLst/>
              <a:cxnLst/>
              <a:rect l="l" t="t" r="r" b="b"/>
              <a:pathLst>
                <a:path w="1320164" h="1320164">
                  <a:moveTo>
                    <a:pt x="0" y="1319565"/>
                  </a:moveTo>
                  <a:lnTo>
                    <a:pt x="1319564" y="0"/>
                  </a:lnTo>
                </a:path>
              </a:pathLst>
            </a:custGeom>
            <a:ln w="9525">
              <a:solidFill>
                <a:srgbClr val="878787"/>
              </a:solidFill>
            </a:ln>
          </p:spPr>
          <p:txBody>
            <a:bodyPr wrap="square" lIns="0" tIns="0" rIns="0" bIns="0" rtlCol="0"/>
            <a:lstStyle/>
            <a:p>
              <a:endParaRPr/>
            </a:p>
          </p:txBody>
        </p:sp>
        <p:sp>
          <p:nvSpPr>
            <p:cNvPr id="65" name="object 199">
              <a:extLst>
                <a:ext uri="{FF2B5EF4-FFF2-40B4-BE49-F238E27FC236}">
                  <a16:creationId xmlns:a16="http://schemas.microsoft.com/office/drawing/2014/main" id="{EA7A571E-E222-B0DD-9F4B-A8C1416C04D1}"/>
                </a:ext>
              </a:extLst>
            </p:cNvPr>
            <p:cNvSpPr/>
            <p:nvPr/>
          </p:nvSpPr>
          <p:spPr>
            <a:xfrm>
              <a:off x="3272842" y="2408303"/>
              <a:ext cx="1205230" cy="1205230"/>
            </a:xfrm>
            <a:custGeom>
              <a:avLst/>
              <a:gdLst/>
              <a:ahLst/>
              <a:cxnLst/>
              <a:rect l="l" t="t" r="r" b="b"/>
              <a:pathLst>
                <a:path w="1205229" h="1205229">
                  <a:moveTo>
                    <a:pt x="0" y="1204871"/>
                  </a:moveTo>
                  <a:lnTo>
                    <a:pt x="1204870" y="0"/>
                  </a:lnTo>
                </a:path>
              </a:pathLst>
            </a:custGeom>
            <a:ln w="9525">
              <a:solidFill>
                <a:srgbClr val="878787"/>
              </a:solidFill>
            </a:ln>
          </p:spPr>
          <p:txBody>
            <a:bodyPr wrap="square" lIns="0" tIns="0" rIns="0" bIns="0" rtlCol="0"/>
            <a:lstStyle/>
            <a:p>
              <a:endParaRPr/>
            </a:p>
          </p:txBody>
        </p:sp>
        <p:sp>
          <p:nvSpPr>
            <p:cNvPr id="66" name="object 200">
              <a:extLst>
                <a:ext uri="{FF2B5EF4-FFF2-40B4-BE49-F238E27FC236}">
                  <a16:creationId xmlns:a16="http://schemas.microsoft.com/office/drawing/2014/main" id="{2A37C3D1-D475-9811-AB96-F2A0B71C0FE5}"/>
                </a:ext>
              </a:extLst>
            </p:cNvPr>
            <p:cNvSpPr/>
            <p:nvPr/>
          </p:nvSpPr>
          <p:spPr>
            <a:xfrm>
              <a:off x="3272842" y="2408303"/>
              <a:ext cx="1090295" cy="1090295"/>
            </a:xfrm>
            <a:custGeom>
              <a:avLst/>
              <a:gdLst/>
              <a:ahLst/>
              <a:cxnLst/>
              <a:rect l="l" t="t" r="r" b="b"/>
              <a:pathLst>
                <a:path w="1090295" h="1090295">
                  <a:moveTo>
                    <a:pt x="0" y="1090176"/>
                  </a:moveTo>
                  <a:lnTo>
                    <a:pt x="1090175" y="0"/>
                  </a:lnTo>
                </a:path>
              </a:pathLst>
            </a:custGeom>
            <a:ln w="9525">
              <a:solidFill>
                <a:srgbClr val="878787"/>
              </a:solidFill>
            </a:ln>
          </p:spPr>
          <p:txBody>
            <a:bodyPr wrap="square" lIns="0" tIns="0" rIns="0" bIns="0" rtlCol="0"/>
            <a:lstStyle/>
            <a:p>
              <a:endParaRPr/>
            </a:p>
          </p:txBody>
        </p:sp>
        <p:sp>
          <p:nvSpPr>
            <p:cNvPr id="67" name="object 201">
              <a:extLst>
                <a:ext uri="{FF2B5EF4-FFF2-40B4-BE49-F238E27FC236}">
                  <a16:creationId xmlns:a16="http://schemas.microsoft.com/office/drawing/2014/main" id="{0C2D2568-1175-1B30-16D4-1E9F93F947A5}"/>
                </a:ext>
              </a:extLst>
            </p:cNvPr>
            <p:cNvSpPr/>
            <p:nvPr/>
          </p:nvSpPr>
          <p:spPr>
            <a:xfrm>
              <a:off x="3272842" y="2408303"/>
              <a:ext cx="975994" cy="975994"/>
            </a:xfrm>
            <a:custGeom>
              <a:avLst/>
              <a:gdLst/>
              <a:ahLst/>
              <a:cxnLst/>
              <a:rect l="l" t="t" r="r" b="b"/>
              <a:pathLst>
                <a:path w="975995" h="975995">
                  <a:moveTo>
                    <a:pt x="0" y="975482"/>
                  </a:moveTo>
                  <a:lnTo>
                    <a:pt x="975482" y="0"/>
                  </a:lnTo>
                </a:path>
              </a:pathLst>
            </a:custGeom>
            <a:ln w="9525">
              <a:solidFill>
                <a:srgbClr val="878787"/>
              </a:solidFill>
            </a:ln>
          </p:spPr>
          <p:txBody>
            <a:bodyPr wrap="square" lIns="0" tIns="0" rIns="0" bIns="0" rtlCol="0"/>
            <a:lstStyle/>
            <a:p>
              <a:endParaRPr/>
            </a:p>
          </p:txBody>
        </p:sp>
        <p:sp>
          <p:nvSpPr>
            <p:cNvPr id="68" name="object 202">
              <a:extLst>
                <a:ext uri="{FF2B5EF4-FFF2-40B4-BE49-F238E27FC236}">
                  <a16:creationId xmlns:a16="http://schemas.microsoft.com/office/drawing/2014/main" id="{D396470E-8AF0-B324-C73E-08E4020C72A5}"/>
                </a:ext>
              </a:extLst>
            </p:cNvPr>
            <p:cNvSpPr/>
            <p:nvPr/>
          </p:nvSpPr>
          <p:spPr>
            <a:xfrm>
              <a:off x="3272842" y="2408303"/>
              <a:ext cx="861060" cy="861060"/>
            </a:xfrm>
            <a:custGeom>
              <a:avLst/>
              <a:gdLst/>
              <a:ahLst/>
              <a:cxnLst/>
              <a:rect l="l" t="t" r="r" b="b"/>
              <a:pathLst>
                <a:path w="861060" h="861060">
                  <a:moveTo>
                    <a:pt x="0" y="860790"/>
                  </a:moveTo>
                  <a:lnTo>
                    <a:pt x="860790" y="0"/>
                  </a:lnTo>
                </a:path>
              </a:pathLst>
            </a:custGeom>
            <a:ln w="9525">
              <a:solidFill>
                <a:srgbClr val="878787"/>
              </a:solidFill>
            </a:ln>
          </p:spPr>
          <p:txBody>
            <a:bodyPr wrap="square" lIns="0" tIns="0" rIns="0" bIns="0" rtlCol="0"/>
            <a:lstStyle/>
            <a:p>
              <a:endParaRPr/>
            </a:p>
          </p:txBody>
        </p:sp>
        <p:sp>
          <p:nvSpPr>
            <p:cNvPr id="69" name="object 203">
              <a:extLst>
                <a:ext uri="{FF2B5EF4-FFF2-40B4-BE49-F238E27FC236}">
                  <a16:creationId xmlns:a16="http://schemas.microsoft.com/office/drawing/2014/main" id="{9F502FB4-273D-4948-E7F7-AC6A1C55E8E1}"/>
                </a:ext>
              </a:extLst>
            </p:cNvPr>
            <p:cNvSpPr/>
            <p:nvPr/>
          </p:nvSpPr>
          <p:spPr>
            <a:xfrm>
              <a:off x="3272842" y="2408303"/>
              <a:ext cx="746125" cy="746125"/>
            </a:xfrm>
            <a:custGeom>
              <a:avLst/>
              <a:gdLst/>
              <a:ahLst/>
              <a:cxnLst/>
              <a:rect l="l" t="t" r="r" b="b"/>
              <a:pathLst>
                <a:path w="746125" h="746125">
                  <a:moveTo>
                    <a:pt x="0" y="746095"/>
                  </a:moveTo>
                  <a:lnTo>
                    <a:pt x="746095" y="0"/>
                  </a:lnTo>
                </a:path>
              </a:pathLst>
            </a:custGeom>
            <a:ln w="9525">
              <a:solidFill>
                <a:srgbClr val="878787"/>
              </a:solidFill>
            </a:ln>
          </p:spPr>
          <p:txBody>
            <a:bodyPr wrap="square" lIns="0" tIns="0" rIns="0" bIns="0" rtlCol="0"/>
            <a:lstStyle/>
            <a:p>
              <a:endParaRPr/>
            </a:p>
          </p:txBody>
        </p:sp>
        <p:sp>
          <p:nvSpPr>
            <p:cNvPr id="70" name="object 204">
              <a:extLst>
                <a:ext uri="{FF2B5EF4-FFF2-40B4-BE49-F238E27FC236}">
                  <a16:creationId xmlns:a16="http://schemas.microsoft.com/office/drawing/2014/main" id="{E837EFCF-E13E-9A86-2F42-8043AA3CE25C}"/>
                </a:ext>
              </a:extLst>
            </p:cNvPr>
            <p:cNvSpPr/>
            <p:nvPr/>
          </p:nvSpPr>
          <p:spPr>
            <a:xfrm>
              <a:off x="3272842" y="2408303"/>
              <a:ext cx="631825" cy="631825"/>
            </a:xfrm>
            <a:custGeom>
              <a:avLst/>
              <a:gdLst/>
              <a:ahLst/>
              <a:cxnLst/>
              <a:rect l="l" t="t" r="r" b="b"/>
              <a:pathLst>
                <a:path w="631825" h="631825">
                  <a:moveTo>
                    <a:pt x="0" y="631397"/>
                  </a:moveTo>
                  <a:lnTo>
                    <a:pt x="631397" y="0"/>
                  </a:lnTo>
                </a:path>
              </a:pathLst>
            </a:custGeom>
            <a:ln w="9525">
              <a:solidFill>
                <a:srgbClr val="878787"/>
              </a:solidFill>
            </a:ln>
          </p:spPr>
          <p:txBody>
            <a:bodyPr wrap="square" lIns="0" tIns="0" rIns="0" bIns="0" rtlCol="0"/>
            <a:lstStyle/>
            <a:p>
              <a:endParaRPr/>
            </a:p>
          </p:txBody>
        </p:sp>
        <p:sp>
          <p:nvSpPr>
            <p:cNvPr id="71" name="object 205">
              <a:extLst>
                <a:ext uri="{FF2B5EF4-FFF2-40B4-BE49-F238E27FC236}">
                  <a16:creationId xmlns:a16="http://schemas.microsoft.com/office/drawing/2014/main" id="{F8D1A29B-B09B-BDF9-1BA8-3BFBABD3CB70}"/>
                </a:ext>
              </a:extLst>
            </p:cNvPr>
            <p:cNvSpPr/>
            <p:nvPr/>
          </p:nvSpPr>
          <p:spPr>
            <a:xfrm>
              <a:off x="3272842" y="2408303"/>
              <a:ext cx="516890" cy="516890"/>
            </a:xfrm>
            <a:custGeom>
              <a:avLst/>
              <a:gdLst/>
              <a:ahLst/>
              <a:cxnLst/>
              <a:rect l="l" t="t" r="r" b="b"/>
              <a:pathLst>
                <a:path w="516889" h="516889">
                  <a:moveTo>
                    <a:pt x="0" y="516702"/>
                  </a:moveTo>
                  <a:lnTo>
                    <a:pt x="516702" y="0"/>
                  </a:lnTo>
                </a:path>
              </a:pathLst>
            </a:custGeom>
            <a:ln w="9525">
              <a:solidFill>
                <a:srgbClr val="878787"/>
              </a:solidFill>
            </a:ln>
          </p:spPr>
          <p:txBody>
            <a:bodyPr wrap="square" lIns="0" tIns="0" rIns="0" bIns="0" rtlCol="0"/>
            <a:lstStyle/>
            <a:p>
              <a:endParaRPr/>
            </a:p>
          </p:txBody>
        </p:sp>
        <p:sp>
          <p:nvSpPr>
            <p:cNvPr id="72" name="object 206">
              <a:extLst>
                <a:ext uri="{FF2B5EF4-FFF2-40B4-BE49-F238E27FC236}">
                  <a16:creationId xmlns:a16="http://schemas.microsoft.com/office/drawing/2014/main" id="{28F9FBF8-46B8-B76D-B643-862C95E27C0A}"/>
                </a:ext>
              </a:extLst>
            </p:cNvPr>
            <p:cNvSpPr/>
            <p:nvPr/>
          </p:nvSpPr>
          <p:spPr>
            <a:xfrm>
              <a:off x="3272842" y="2408303"/>
              <a:ext cx="402590" cy="402590"/>
            </a:xfrm>
            <a:custGeom>
              <a:avLst/>
              <a:gdLst/>
              <a:ahLst/>
              <a:cxnLst/>
              <a:rect l="l" t="t" r="r" b="b"/>
              <a:pathLst>
                <a:path w="402589" h="402589">
                  <a:moveTo>
                    <a:pt x="0" y="402006"/>
                  </a:moveTo>
                  <a:lnTo>
                    <a:pt x="402006" y="0"/>
                  </a:lnTo>
                </a:path>
              </a:pathLst>
            </a:custGeom>
            <a:ln w="9525">
              <a:solidFill>
                <a:srgbClr val="878787"/>
              </a:solidFill>
            </a:ln>
          </p:spPr>
          <p:txBody>
            <a:bodyPr wrap="square" lIns="0" tIns="0" rIns="0" bIns="0" rtlCol="0"/>
            <a:lstStyle/>
            <a:p>
              <a:endParaRPr/>
            </a:p>
          </p:txBody>
        </p:sp>
        <p:sp>
          <p:nvSpPr>
            <p:cNvPr id="73" name="object 207">
              <a:extLst>
                <a:ext uri="{FF2B5EF4-FFF2-40B4-BE49-F238E27FC236}">
                  <a16:creationId xmlns:a16="http://schemas.microsoft.com/office/drawing/2014/main" id="{4D23E694-7EB7-5F75-425A-23D6D4B05A39}"/>
                </a:ext>
              </a:extLst>
            </p:cNvPr>
            <p:cNvSpPr/>
            <p:nvPr/>
          </p:nvSpPr>
          <p:spPr>
            <a:xfrm>
              <a:off x="3272842" y="2408303"/>
              <a:ext cx="287655" cy="287655"/>
            </a:xfrm>
            <a:custGeom>
              <a:avLst/>
              <a:gdLst/>
              <a:ahLst/>
              <a:cxnLst/>
              <a:rect l="l" t="t" r="r" b="b"/>
              <a:pathLst>
                <a:path w="287654" h="287655">
                  <a:moveTo>
                    <a:pt x="0" y="287314"/>
                  </a:moveTo>
                  <a:lnTo>
                    <a:pt x="287314" y="0"/>
                  </a:lnTo>
                </a:path>
              </a:pathLst>
            </a:custGeom>
            <a:ln w="9525">
              <a:solidFill>
                <a:srgbClr val="878787"/>
              </a:solidFill>
            </a:ln>
          </p:spPr>
          <p:txBody>
            <a:bodyPr wrap="square" lIns="0" tIns="0" rIns="0" bIns="0" rtlCol="0"/>
            <a:lstStyle/>
            <a:p>
              <a:endParaRPr/>
            </a:p>
          </p:txBody>
        </p:sp>
        <p:sp>
          <p:nvSpPr>
            <p:cNvPr id="74" name="object 208">
              <a:extLst>
                <a:ext uri="{FF2B5EF4-FFF2-40B4-BE49-F238E27FC236}">
                  <a16:creationId xmlns:a16="http://schemas.microsoft.com/office/drawing/2014/main" id="{D60F5BB8-CC62-0084-AEB8-9EE9ADD81346}"/>
                </a:ext>
              </a:extLst>
            </p:cNvPr>
            <p:cNvSpPr/>
            <p:nvPr/>
          </p:nvSpPr>
          <p:spPr>
            <a:xfrm>
              <a:off x="3272842" y="2408303"/>
              <a:ext cx="172720" cy="172720"/>
            </a:xfrm>
            <a:custGeom>
              <a:avLst/>
              <a:gdLst/>
              <a:ahLst/>
              <a:cxnLst/>
              <a:rect l="l" t="t" r="r" b="b"/>
              <a:pathLst>
                <a:path w="172720" h="172719">
                  <a:moveTo>
                    <a:pt x="0" y="172620"/>
                  </a:moveTo>
                  <a:lnTo>
                    <a:pt x="172620" y="0"/>
                  </a:lnTo>
                </a:path>
              </a:pathLst>
            </a:custGeom>
            <a:ln w="9525">
              <a:solidFill>
                <a:srgbClr val="878787"/>
              </a:solidFill>
            </a:ln>
          </p:spPr>
          <p:txBody>
            <a:bodyPr wrap="square" lIns="0" tIns="0" rIns="0" bIns="0" rtlCol="0"/>
            <a:lstStyle/>
            <a:p>
              <a:endParaRPr/>
            </a:p>
          </p:txBody>
        </p:sp>
        <p:sp>
          <p:nvSpPr>
            <p:cNvPr id="75" name="object 209">
              <a:extLst>
                <a:ext uri="{FF2B5EF4-FFF2-40B4-BE49-F238E27FC236}">
                  <a16:creationId xmlns:a16="http://schemas.microsoft.com/office/drawing/2014/main" id="{81FF56EB-E36C-F3BC-023C-051EDB8826DA}"/>
                </a:ext>
              </a:extLst>
            </p:cNvPr>
            <p:cNvSpPr/>
            <p:nvPr/>
          </p:nvSpPr>
          <p:spPr>
            <a:xfrm>
              <a:off x="3272842" y="2408303"/>
              <a:ext cx="58419" cy="58419"/>
            </a:xfrm>
            <a:custGeom>
              <a:avLst/>
              <a:gdLst/>
              <a:ahLst/>
              <a:cxnLst/>
              <a:rect l="l" t="t" r="r" b="b"/>
              <a:pathLst>
                <a:path w="58420" h="58419">
                  <a:moveTo>
                    <a:pt x="0" y="57921"/>
                  </a:moveTo>
                  <a:lnTo>
                    <a:pt x="57921" y="0"/>
                  </a:lnTo>
                </a:path>
              </a:pathLst>
            </a:custGeom>
            <a:ln w="9525">
              <a:solidFill>
                <a:srgbClr val="878787"/>
              </a:solidFill>
            </a:ln>
          </p:spPr>
          <p:txBody>
            <a:bodyPr wrap="square" lIns="0" tIns="0" rIns="0" bIns="0" rtlCol="0"/>
            <a:lstStyle/>
            <a:p>
              <a:endParaRPr/>
            </a:p>
          </p:txBody>
        </p:sp>
      </p:grpSp>
      <p:pic>
        <p:nvPicPr>
          <p:cNvPr id="76" name="object 210">
            <a:extLst>
              <a:ext uri="{FF2B5EF4-FFF2-40B4-BE49-F238E27FC236}">
                <a16:creationId xmlns:a16="http://schemas.microsoft.com/office/drawing/2014/main" id="{1B0F33D7-BC5E-C917-9AD2-D38CBA6DF5F7}"/>
              </a:ext>
            </a:extLst>
          </p:cNvPr>
          <p:cNvPicPr/>
          <p:nvPr/>
        </p:nvPicPr>
        <p:blipFill>
          <a:blip r:embed="rId2" cstate="print"/>
          <a:stretch>
            <a:fillRect/>
          </a:stretch>
        </p:blipFill>
        <p:spPr>
          <a:xfrm>
            <a:off x="4316" y="1095298"/>
            <a:ext cx="3369808" cy="2874438"/>
          </a:xfrm>
          <a:prstGeom prst="rect">
            <a:avLst/>
          </a:prstGeom>
        </p:spPr>
      </p:pic>
      <p:sp>
        <p:nvSpPr>
          <p:cNvPr id="77" name="object 211">
            <a:extLst>
              <a:ext uri="{FF2B5EF4-FFF2-40B4-BE49-F238E27FC236}">
                <a16:creationId xmlns:a16="http://schemas.microsoft.com/office/drawing/2014/main" id="{2F7ECEB0-4611-687B-1AD9-91BC9DAE79CF}"/>
              </a:ext>
            </a:extLst>
          </p:cNvPr>
          <p:cNvSpPr txBox="1">
            <a:spLocks/>
          </p:cNvSpPr>
          <p:nvPr/>
        </p:nvSpPr>
        <p:spPr>
          <a:xfrm>
            <a:off x="3766880" y="1031459"/>
            <a:ext cx="5040000" cy="2701070"/>
          </a:xfrm>
          <a:prstGeom prst="rect">
            <a:avLst/>
          </a:prstGeom>
        </p:spPr>
        <p:txBody>
          <a:bodyPr vert="horz" wrap="square" lIns="0" tIns="15884" rIns="0" bIns="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310">
              <a:lnSpc>
                <a:spcPts val="1900"/>
              </a:lnSpc>
            </a:pPr>
            <a:r>
              <a:rPr lang="de-DE" sz="1600" spc="10" dirty="0">
                <a:solidFill>
                  <a:srgbClr val="083566"/>
                </a:solidFill>
                <a:latin typeface="Arial" panose="020B0604020202020204" pitchFamily="34" charset="0"/>
                <a:cs typeface="Arial" panose="020B0604020202020204" pitchFamily="34" charset="0"/>
              </a:rPr>
              <a:t>BEILADUNGEN – DIE MITFAHRGELEGENHEIT IHRES MÖBELSTÜCKS</a:t>
            </a:r>
          </a:p>
          <a:p>
            <a:pPr marR="58626">
              <a:lnSpc>
                <a:spcPts val="1600"/>
              </a:lnSpc>
              <a:spcBef>
                <a:spcPts val="1300"/>
              </a:spcBef>
            </a:pPr>
            <a:r>
              <a:rPr lang="de-DE" sz="1200" spc="10" dirty="0">
                <a:solidFill>
                  <a:srgbClr val="000000"/>
                </a:solidFill>
                <a:latin typeface="Arial" panose="020B0604020202020204" pitchFamily="34" charset="0"/>
                <a:cs typeface="Arial" panose="020B0604020202020204" pitchFamily="34" charset="0"/>
              </a:rPr>
              <a:t>Sie müssen ein Möbelstück oder sonstiges Gut von A nach B bringen und für den Paketdienst ist es zu groß? Kein Problem, wir befördern Ihr Einzelstück gerne als Beiladung an den gewünschten Ort.</a:t>
            </a:r>
          </a:p>
          <a:p>
            <a:pPr marR="58626">
              <a:lnSpc>
                <a:spcPts val="1600"/>
              </a:lnSpc>
              <a:spcBef>
                <a:spcPts val="1300"/>
              </a:spcBef>
            </a:pPr>
            <a:r>
              <a:rPr lang="de-DE" sz="1200" spc="10" dirty="0">
                <a:solidFill>
                  <a:srgbClr val="000000"/>
                </a:solidFill>
                <a:latin typeface="Arial" panose="020B0604020202020204" pitchFamily="34" charset="0"/>
                <a:cs typeface="Arial" panose="020B0604020202020204" pitchFamily="34" charset="0"/>
              </a:rPr>
              <a:t>Dabei darf Ihr kostbares Stück einfach bei einem anderen Transport mitfahren und kann so kostengünstig und zeitnah an den Bestimmungsort zugestellt werden. Mit unseren Verpackungsmöglichkeiten und der Transportversicherung sorgen wir vor, dass auf keinen Fall etwas schief gehen kann!</a:t>
            </a:r>
          </a:p>
        </p:txBody>
      </p:sp>
      <p:sp>
        <p:nvSpPr>
          <p:cNvPr id="82" name="Holder 6">
            <a:extLst>
              <a:ext uri="{FF2B5EF4-FFF2-40B4-BE49-F238E27FC236}">
                <a16:creationId xmlns:a16="http://schemas.microsoft.com/office/drawing/2014/main" id="{B107EC1F-7D0C-6AB9-06C2-BADD453A9B0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35</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19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73624-4D6F-F26A-ECA1-2ACC23311482}"/>
              </a:ext>
            </a:extLst>
          </p:cNvPr>
          <p:cNvSpPr>
            <a:spLocks noGrp="1"/>
          </p:cNvSpPr>
          <p:nvPr>
            <p:ph type="title"/>
          </p:nvPr>
        </p:nvSpPr>
        <p:spPr>
          <a:xfrm>
            <a:off x="337123" y="237379"/>
            <a:ext cx="6837494" cy="377459"/>
          </a:xfrm>
          <a:prstGeom prst="rect">
            <a:avLst/>
          </a:prstGeom>
        </p:spPr>
        <p:txBody>
          <a:bodyPr/>
          <a:lstStyle/>
          <a:p>
            <a:r>
              <a:rPr lang="de-DE" spc="0" dirty="0">
                <a:solidFill>
                  <a:srgbClr val="083566"/>
                </a:solidFill>
                <a:latin typeface="Arial" panose="020B0604020202020204" pitchFamily="34" charset="0"/>
                <a:cs typeface="Arial" panose="020B0604020202020204" pitchFamily="34" charset="0"/>
              </a:rPr>
              <a:t>SPEDITION AIR &amp; SEA</a:t>
            </a:r>
          </a:p>
        </p:txBody>
      </p:sp>
      <p:sp>
        <p:nvSpPr>
          <p:cNvPr id="3" name="object 137">
            <a:extLst>
              <a:ext uri="{FF2B5EF4-FFF2-40B4-BE49-F238E27FC236}">
                <a16:creationId xmlns:a16="http://schemas.microsoft.com/office/drawing/2014/main" id="{974D7572-4D65-B0DA-C948-AABDE4698F29}"/>
              </a:ext>
            </a:extLst>
          </p:cNvPr>
          <p:cNvSpPr txBox="1"/>
          <p:nvPr/>
        </p:nvSpPr>
        <p:spPr>
          <a:xfrm>
            <a:off x="354501" y="1290836"/>
            <a:ext cx="1404000" cy="313445"/>
          </a:xfrm>
          <a:prstGeom prst="rect">
            <a:avLst/>
          </a:prstGeom>
        </p:spPr>
        <p:txBody>
          <a:bodyPr vert="horz" wrap="square" lIns="0" tIns="5487" rIns="0" bIns="0" rtlCol="0">
            <a:spAutoFit/>
          </a:bodyPr>
          <a:lstStyle/>
          <a:p>
            <a:pPr marL="5776">
              <a:spcBef>
                <a:spcPts val="43"/>
              </a:spcBef>
            </a:pPr>
            <a:r>
              <a:rPr sz="2001" spc="10" dirty="0">
                <a:solidFill>
                  <a:srgbClr val="083566"/>
                </a:solidFill>
                <a:latin typeface="Arial" panose="020B0604020202020204" pitchFamily="34" charset="0"/>
                <a:cs typeface="Arial" panose="020B0604020202020204" pitchFamily="34" charset="0"/>
              </a:rPr>
              <a:t>ZIELE 2023</a:t>
            </a:r>
          </a:p>
        </p:txBody>
      </p:sp>
      <p:sp>
        <p:nvSpPr>
          <p:cNvPr id="4" name="object 138">
            <a:extLst>
              <a:ext uri="{FF2B5EF4-FFF2-40B4-BE49-F238E27FC236}">
                <a16:creationId xmlns:a16="http://schemas.microsoft.com/office/drawing/2014/main" id="{F74334E5-3851-D964-C654-CA471EC34110}"/>
              </a:ext>
            </a:extLst>
          </p:cNvPr>
          <p:cNvSpPr txBox="1">
            <a:spLocks/>
          </p:cNvSpPr>
          <p:nvPr/>
        </p:nvSpPr>
        <p:spPr>
          <a:xfrm>
            <a:off x="337421" y="1752609"/>
            <a:ext cx="4011772" cy="2737939"/>
          </a:xfrm>
          <a:prstGeom prst="rect">
            <a:avLst/>
          </a:prstGeom>
        </p:spPr>
        <p:txBody>
          <a:bodyPr vert="horz" wrap="square" lIns="0" tIns="100213"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6000" indent="-216000">
              <a:lnSpc>
                <a:spcPts val="1600"/>
              </a:lnSpc>
              <a:spcBef>
                <a:spcPts val="789"/>
              </a:spcBef>
              <a:buFontTx/>
              <a:buChar char="•"/>
              <a:tabLst>
                <a:tab pos="234215" algn="l"/>
                <a:tab pos="234504" algn="l"/>
              </a:tabLst>
            </a:pPr>
            <a:r>
              <a:rPr lang="de-DE" sz="1200" spc="10" dirty="0">
                <a:latin typeface="Arial" panose="020B0604020202020204" pitchFamily="34" charset="0"/>
                <a:cs typeface="Arial" panose="020B0604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marR="2310" indent="-216000">
              <a:lnSpc>
                <a:spcPts val="1600"/>
              </a:lnSpc>
              <a:spcBef>
                <a:spcPts val="569"/>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 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marR="2310" indent="-216000">
              <a:lnSpc>
                <a:spcPts val="1600"/>
              </a:lnSpc>
              <a:spcBef>
                <a:spcPts val="566"/>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 Zusammenarbeit mit Agenten intensivieren</a:t>
            </a:r>
          </a:p>
        </p:txBody>
      </p:sp>
      <p:sp>
        <p:nvSpPr>
          <p:cNvPr id="5" name="object 139">
            <a:extLst>
              <a:ext uri="{FF2B5EF4-FFF2-40B4-BE49-F238E27FC236}">
                <a16:creationId xmlns:a16="http://schemas.microsoft.com/office/drawing/2014/main" id="{496F393E-ECD7-D72C-B225-06A57CC76481}"/>
              </a:ext>
            </a:extLst>
          </p:cNvPr>
          <p:cNvSpPr txBox="1">
            <a:spLocks/>
          </p:cNvSpPr>
          <p:nvPr/>
        </p:nvSpPr>
        <p:spPr>
          <a:xfrm>
            <a:off x="4794807" y="1752761"/>
            <a:ext cx="4011771" cy="2737939"/>
          </a:xfrm>
          <a:prstGeom prst="rect">
            <a:avLst/>
          </a:prstGeom>
        </p:spPr>
        <p:txBody>
          <a:bodyPr vert="horz" wrap="square" lIns="0" tIns="100213"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6000" indent="-216000">
              <a:lnSpc>
                <a:spcPts val="1600"/>
              </a:lnSpc>
              <a:spcBef>
                <a:spcPts val="789"/>
              </a:spcBef>
              <a:buFontTx/>
              <a:buChar char="•"/>
              <a:tabLst>
                <a:tab pos="234215" algn="l"/>
                <a:tab pos="234504" algn="l"/>
              </a:tabLst>
            </a:pPr>
            <a:r>
              <a:rPr lang="de-DE" sz="1200" spc="10" dirty="0">
                <a:latin typeface="Arial" panose="020B0604020202020204" pitchFamily="34" charset="0"/>
                <a:cs typeface="Arial" panose="020B0604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marR="2310" indent="-216000">
              <a:lnSpc>
                <a:spcPts val="1600"/>
              </a:lnSpc>
              <a:spcBef>
                <a:spcPts val="569"/>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 Zusammenarbeit mit Agenten intensivieren</a:t>
            </a:r>
          </a:p>
          <a:p>
            <a:pPr marL="216000" indent="-216000">
              <a:lnSpc>
                <a:spcPts val="1600"/>
              </a:lnSpc>
              <a:spcBef>
                <a:spcPts val="748"/>
              </a:spcBef>
              <a:buFontTx/>
              <a:buChar char="•"/>
              <a:tabLst>
                <a:tab pos="234215" algn="l"/>
                <a:tab pos="234504" algn="l"/>
              </a:tabLst>
            </a:pPr>
            <a:r>
              <a:rPr lang="de-DE" sz="1200" spc="10" dirty="0">
                <a:latin typeface="Arial" panose="020B0604020202020204" pitchFamily="34" charset="0"/>
                <a:cs typeface="Arial" panose="020B0604020202020204" pitchFamily="34" charset="0"/>
              </a:rPr>
              <a:t>DB III Quote bei über 35% halten</a:t>
            </a:r>
          </a:p>
          <a:p>
            <a:pPr marL="216000" marR="2310" indent="-216000">
              <a:lnSpc>
                <a:spcPts val="1600"/>
              </a:lnSpc>
              <a:spcBef>
                <a:spcPts val="566"/>
              </a:spcBef>
              <a:buFontTx/>
              <a:buChar char="•"/>
              <a:tabLst>
                <a:tab pos="234215" algn="l"/>
                <a:tab pos="234504" algn="l"/>
              </a:tabLst>
            </a:pPr>
            <a:r>
              <a:rPr lang="de-DE" sz="1200" spc="10" dirty="0">
                <a:latin typeface="Arial" panose="020B0604020202020204" pitchFamily="34" charset="0"/>
                <a:cs typeface="Arial" panose="020B0604020202020204" pitchFamily="34" charset="0"/>
              </a:rPr>
              <a:t>Partner-Netzwerk für Gegengeschäft aufbauen Zusammenarbeit mit Agenten intensivieren</a:t>
            </a:r>
          </a:p>
        </p:txBody>
      </p:sp>
      <p:sp>
        <p:nvSpPr>
          <p:cNvPr id="7" name="Holder 6">
            <a:extLst>
              <a:ext uri="{FF2B5EF4-FFF2-40B4-BE49-F238E27FC236}">
                <a16:creationId xmlns:a16="http://schemas.microsoft.com/office/drawing/2014/main" id="{C283F3BF-FF59-4B52-8D38-4EFBC7218E68}"/>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36</a:t>
            </a:fld>
            <a:endParaRPr spc="-1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3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3">
            <a:extLst>
              <a:ext uri="{FF2B5EF4-FFF2-40B4-BE49-F238E27FC236}">
                <a16:creationId xmlns:a16="http://schemas.microsoft.com/office/drawing/2014/main" id="{E82B2D3E-2FF2-64D4-2C3B-C8A53815C32D}"/>
              </a:ext>
            </a:extLst>
          </p:cNvPr>
          <p:cNvSpPr txBox="1">
            <a:spLocks/>
          </p:cNvSpPr>
          <p:nvPr/>
        </p:nvSpPr>
        <p:spPr>
          <a:xfrm>
            <a:off x="426514" y="330476"/>
            <a:ext cx="2461140" cy="376331"/>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10" dirty="0">
                <a:solidFill>
                  <a:srgbClr val="083566"/>
                </a:solidFill>
                <a:latin typeface="Arial" panose="020B0604020202020204" pitchFamily="34" charset="0"/>
                <a:cs typeface="Arial" panose="020B0604020202020204" pitchFamily="34" charset="0"/>
              </a:rPr>
              <a:t>KOMMT GUT AN.</a:t>
            </a:r>
          </a:p>
        </p:txBody>
      </p:sp>
      <p:sp>
        <p:nvSpPr>
          <p:cNvPr id="3" name="object 124">
            <a:extLst>
              <a:ext uri="{FF2B5EF4-FFF2-40B4-BE49-F238E27FC236}">
                <a16:creationId xmlns:a16="http://schemas.microsoft.com/office/drawing/2014/main" id="{E4087A9C-A32B-CEE2-A4A5-3A0DDB9692B3}"/>
              </a:ext>
            </a:extLst>
          </p:cNvPr>
          <p:cNvSpPr txBox="1"/>
          <p:nvPr/>
        </p:nvSpPr>
        <p:spPr>
          <a:xfrm>
            <a:off x="504284" y="3654149"/>
            <a:ext cx="3762915" cy="808014"/>
          </a:xfrm>
          <a:prstGeom prst="rect">
            <a:avLst/>
          </a:prstGeom>
          <a:solidFill>
            <a:srgbClr val="FFFFFF"/>
          </a:solidFill>
        </p:spPr>
        <p:txBody>
          <a:bodyPr vert="horz" wrap="square" lIns="36000" tIns="108000" rIns="0" bIns="108000" rtlCol="0">
            <a:spAutoFit/>
          </a:bodyPr>
          <a:lstStyle/>
          <a:p>
            <a:pPr marL="154796">
              <a:lnSpc>
                <a:spcPts val="2349"/>
              </a:lnSpc>
              <a:spcBef>
                <a:spcPts val="1223"/>
              </a:spcBef>
            </a:pPr>
            <a:r>
              <a:rPr sz="2000" spc="10" dirty="0">
                <a:solidFill>
                  <a:srgbClr val="083566"/>
                </a:solidFill>
                <a:latin typeface="Arial" panose="020B0604020202020204" pitchFamily="34" charset="0"/>
                <a:cs typeface="Arial" panose="020B0604020202020204" pitchFamily="34" charset="0"/>
              </a:rPr>
              <a:t>Ihr Partner für weltweite</a:t>
            </a:r>
          </a:p>
          <a:p>
            <a:pPr marL="154796">
              <a:lnSpc>
                <a:spcPts val="2349"/>
              </a:lnSpc>
            </a:pPr>
            <a:r>
              <a:rPr sz="2000" spc="10" dirty="0">
                <a:solidFill>
                  <a:srgbClr val="083566"/>
                </a:solidFill>
                <a:latin typeface="Arial" panose="020B0604020202020204" pitchFamily="34" charset="0"/>
                <a:cs typeface="Arial" panose="020B0604020202020204" pitchFamily="34" charset="0"/>
              </a:rPr>
              <a:t>Umzüge &amp; Relocation Service</a:t>
            </a:r>
          </a:p>
        </p:txBody>
      </p:sp>
    </p:spTree>
    <p:extLst>
      <p:ext uri="{BB962C8B-B14F-4D97-AF65-F5344CB8AC3E}">
        <p14:creationId xmlns:p14="http://schemas.microsoft.com/office/powerpoint/2010/main" val="127007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BA04909B-448B-6C9D-0E11-DC28BB01E5BF}"/>
              </a:ext>
            </a:extLst>
          </p:cNvPr>
          <p:cNvSpPr>
            <a:spLocks noGrp="1"/>
          </p:cNvSpPr>
          <p:nvPr>
            <p:ph type="pic" sz="quarter" idx="10"/>
          </p:nvPr>
        </p:nvSpPr>
        <p:spPr/>
      </p:sp>
      <p:sp>
        <p:nvSpPr>
          <p:cNvPr id="4" name="object 124">
            <a:extLst>
              <a:ext uri="{FF2B5EF4-FFF2-40B4-BE49-F238E27FC236}">
                <a16:creationId xmlns:a16="http://schemas.microsoft.com/office/drawing/2014/main" id="{B2EB8EC8-484F-6640-640E-59DB136959BE}"/>
              </a:ext>
            </a:extLst>
          </p:cNvPr>
          <p:cNvSpPr txBox="1"/>
          <p:nvPr/>
        </p:nvSpPr>
        <p:spPr>
          <a:xfrm>
            <a:off x="504285" y="3654149"/>
            <a:ext cx="3724922" cy="808014"/>
          </a:xfrm>
          <a:prstGeom prst="rect">
            <a:avLst/>
          </a:prstGeom>
          <a:solidFill>
            <a:srgbClr val="FFFFFF"/>
          </a:solidFill>
        </p:spPr>
        <p:txBody>
          <a:bodyPr vert="horz" wrap="square" lIns="36000" tIns="108000" rIns="0" bIns="108000" rtlCol="0">
            <a:spAutoFit/>
          </a:bodyPr>
          <a:lstStyle/>
          <a:p>
            <a:pPr marL="154796">
              <a:lnSpc>
                <a:spcPts val="2349"/>
              </a:lnSpc>
              <a:spcBef>
                <a:spcPts val="1223"/>
              </a:spcBef>
            </a:pPr>
            <a:r>
              <a:rPr sz="2000" spc="10" dirty="0">
                <a:solidFill>
                  <a:srgbClr val="083566"/>
                </a:solidFill>
                <a:latin typeface="Arial" panose="020B0604020202020204" pitchFamily="34" charset="0"/>
                <a:cs typeface="Arial" panose="020B0604020202020204" pitchFamily="34" charset="0"/>
              </a:rPr>
              <a:t>Ihr Partner für weltweite</a:t>
            </a:r>
          </a:p>
          <a:p>
            <a:pPr marL="154796">
              <a:lnSpc>
                <a:spcPts val="2349"/>
              </a:lnSpc>
            </a:pPr>
            <a:r>
              <a:rPr sz="2000" spc="10" dirty="0">
                <a:solidFill>
                  <a:srgbClr val="083566"/>
                </a:solidFill>
                <a:latin typeface="Arial" panose="020B0604020202020204" pitchFamily="34" charset="0"/>
                <a:cs typeface="Arial" panose="020B0604020202020204" pitchFamily="34" charset="0"/>
              </a:rPr>
              <a:t>Umzüge &amp; Relocation Service</a:t>
            </a:r>
          </a:p>
        </p:txBody>
      </p:sp>
      <p:sp>
        <p:nvSpPr>
          <p:cNvPr id="5" name="object 123">
            <a:extLst>
              <a:ext uri="{FF2B5EF4-FFF2-40B4-BE49-F238E27FC236}">
                <a16:creationId xmlns:a16="http://schemas.microsoft.com/office/drawing/2014/main" id="{C869C27B-7C02-64E0-94A5-5F25CFA35A4D}"/>
              </a:ext>
            </a:extLst>
          </p:cNvPr>
          <p:cNvSpPr txBox="1">
            <a:spLocks/>
          </p:cNvSpPr>
          <p:nvPr/>
        </p:nvSpPr>
        <p:spPr>
          <a:xfrm>
            <a:off x="426514" y="330476"/>
            <a:ext cx="2461140" cy="376331"/>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10" dirty="0">
                <a:solidFill>
                  <a:srgbClr val="083566"/>
                </a:solidFill>
                <a:latin typeface="Arial" panose="020B0604020202020204" pitchFamily="34" charset="0"/>
                <a:cs typeface="Arial" panose="020B0604020202020204" pitchFamily="34" charset="0"/>
              </a:rPr>
              <a:t>KOMMT GUT AN.</a:t>
            </a:r>
          </a:p>
        </p:txBody>
      </p:sp>
    </p:spTree>
    <p:extLst>
      <p:ext uri="{BB962C8B-B14F-4D97-AF65-F5344CB8AC3E}">
        <p14:creationId xmlns:p14="http://schemas.microsoft.com/office/powerpoint/2010/main" val="246786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3">
            <a:extLst>
              <a:ext uri="{FF2B5EF4-FFF2-40B4-BE49-F238E27FC236}">
                <a16:creationId xmlns:a16="http://schemas.microsoft.com/office/drawing/2014/main" id="{B14F5BE0-3063-7A21-710B-AB5978A4C936}"/>
              </a:ext>
            </a:extLst>
          </p:cNvPr>
          <p:cNvSpPr txBox="1">
            <a:spLocks/>
          </p:cNvSpPr>
          <p:nvPr/>
        </p:nvSpPr>
        <p:spPr>
          <a:xfrm>
            <a:off x="426514" y="330476"/>
            <a:ext cx="2461140" cy="376331"/>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10" dirty="0">
                <a:solidFill>
                  <a:srgbClr val="083566"/>
                </a:solidFill>
                <a:latin typeface="Arial" panose="020B0604020202020204" pitchFamily="34" charset="0"/>
                <a:cs typeface="Arial" panose="020B0604020202020204" pitchFamily="34" charset="0"/>
              </a:rPr>
              <a:t>KOMMT GUT AN.</a:t>
            </a:r>
          </a:p>
        </p:txBody>
      </p:sp>
      <p:sp>
        <p:nvSpPr>
          <p:cNvPr id="3" name="object 131">
            <a:extLst>
              <a:ext uri="{FF2B5EF4-FFF2-40B4-BE49-F238E27FC236}">
                <a16:creationId xmlns:a16="http://schemas.microsoft.com/office/drawing/2014/main" id="{D22190B4-A54D-FE2F-586C-CDDD2BBDB0D0}"/>
              </a:ext>
            </a:extLst>
          </p:cNvPr>
          <p:cNvSpPr txBox="1"/>
          <p:nvPr/>
        </p:nvSpPr>
        <p:spPr>
          <a:xfrm>
            <a:off x="504285" y="3654148"/>
            <a:ext cx="3724922" cy="949648"/>
          </a:xfrm>
          <a:prstGeom prst="rect">
            <a:avLst/>
          </a:prstGeom>
          <a:solidFill>
            <a:srgbClr val="FFFFFF"/>
          </a:solidFill>
        </p:spPr>
        <p:txBody>
          <a:bodyPr vert="horz" wrap="square" lIns="0" tIns="115231" rIns="0" bIns="108000" rtlCol="0">
            <a:spAutoFit/>
          </a:bodyPr>
          <a:lstStyle/>
          <a:p>
            <a:pPr marL="154796">
              <a:spcBef>
                <a:spcPts val="907"/>
              </a:spcBef>
            </a:pPr>
            <a:r>
              <a:rPr sz="1592" spc="10" dirty="0">
                <a:solidFill>
                  <a:srgbClr val="083566"/>
                </a:solidFill>
                <a:latin typeface="Arial" panose="020B0604020202020204" pitchFamily="34" charset="0"/>
                <a:cs typeface="Arial" panose="020B0604020202020204" pitchFamily="34" charset="0"/>
              </a:rPr>
              <a:t>UNTERNEHMENSPRÄSENTATION</a:t>
            </a:r>
          </a:p>
          <a:p>
            <a:pPr marL="154796">
              <a:spcBef>
                <a:spcPts val="257"/>
              </a:spcBef>
            </a:pPr>
            <a:r>
              <a:rPr sz="1182" spc="10" dirty="0">
                <a:solidFill>
                  <a:srgbClr val="083566"/>
                </a:solidFill>
                <a:latin typeface="Arial" panose="020B0604020202020204" pitchFamily="34" charset="0"/>
                <a:cs typeface="Arial" panose="020B0604020202020204" pitchFamily="34" charset="0"/>
              </a:rPr>
              <a:t>A.W. Faber-Castell Cosmetics GmbH</a:t>
            </a:r>
          </a:p>
          <a:p>
            <a:pPr marL="154796">
              <a:spcBef>
                <a:spcPts val="605"/>
              </a:spcBef>
            </a:pPr>
            <a:r>
              <a:rPr sz="1182" spc="10" dirty="0">
                <a:solidFill>
                  <a:srgbClr val="083566"/>
                </a:solidFill>
                <a:latin typeface="Arial" panose="020B0604020202020204" pitchFamily="34" charset="0"/>
                <a:cs typeface="Arial" panose="020B0604020202020204" pitchFamily="34" charset="0"/>
              </a:rPr>
              <a:t>05.12.2022</a:t>
            </a:r>
          </a:p>
        </p:txBody>
      </p:sp>
    </p:spTree>
    <p:extLst>
      <p:ext uri="{BB962C8B-B14F-4D97-AF65-F5344CB8AC3E}">
        <p14:creationId xmlns:p14="http://schemas.microsoft.com/office/powerpoint/2010/main" val="133781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E382426-4B71-8D81-C8C7-753C5F38107E}"/>
              </a:ext>
            </a:extLst>
          </p:cNvPr>
          <p:cNvSpPr>
            <a:spLocks noGrp="1"/>
          </p:cNvSpPr>
          <p:nvPr>
            <p:ph type="pic" sz="quarter" idx="10"/>
          </p:nvPr>
        </p:nvSpPr>
        <p:spPr/>
      </p:sp>
      <p:sp>
        <p:nvSpPr>
          <p:cNvPr id="3" name="object 123">
            <a:extLst>
              <a:ext uri="{FF2B5EF4-FFF2-40B4-BE49-F238E27FC236}">
                <a16:creationId xmlns:a16="http://schemas.microsoft.com/office/drawing/2014/main" id="{42762A80-9B5F-1AEC-23D3-E425F0373FCB}"/>
              </a:ext>
            </a:extLst>
          </p:cNvPr>
          <p:cNvSpPr txBox="1">
            <a:spLocks/>
          </p:cNvSpPr>
          <p:nvPr/>
        </p:nvSpPr>
        <p:spPr>
          <a:xfrm>
            <a:off x="426514" y="330476"/>
            <a:ext cx="2461140" cy="376331"/>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10" dirty="0">
                <a:solidFill>
                  <a:srgbClr val="083566"/>
                </a:solidFill>
                <a:latin typeface="Arial" panose="020B0604020202020204" pitchFamily="34" charset="0"/>
                <a:cs typeface="Arial" panose="020B0604020202020204" pitchFamily="34" charset="0"/>
              </a:rPr>
              <a:t>KOMMT GUT AN.</a:t>
            </a:r>
          </a:p>
        </p:txBody>
      </p:sp>
      <p:sp>
        <p:nvSpPr>
          <p:cNvPr id="4" name="object 131">
            <a:extLst>
              <a:ext uri="{FF2B5EF4-FFF2-40B4-BE49-F238E27FC236}">
                <a16:creationId xmlns:a16="http://schemas.microsoft.com/office/drawing/2014/main" id="{EEFA20F4-15FC-4A46-F7E3-4CB1B7C03855}"/>
              </a:ext>
            </a:extLst>
          </p:cNvPr>
          <p:cNvSpPr txBox="1"/>
          <p:nvPr/>
        </p:nvSpPr>
        <p:spPr>
          <a:xfrm>
            <a:off x="504285" y="3654148"/>
            <a:ext cx="3724922" cy="949648"/>
          </a:xfrm>
          <a:prstGeom prst="rect">
            <a:avLst/>
          </a:prstGeom>
          <a:solidFill>
            <a:srgbClr val="FFFFFF"/>
          </a:solidFill>
        </p:spPr>
        <p:txBody>
          <a:bodyPr vert="horz" wrap="square" lIns="0" tIns="115231" rIns="0" bIns="108000" rtlCol="0">
            <a:spAutoFit/>
          </a:bodyPr>
          <a:lstStyle/>
          <a:p>
            <a:pPr marL="154796">
              <a:spcBef>
                <a:spcPts val="907"/>
              </a:spcBef>
            </a:pPr>
            <a:r>
              <a:rPr sz="1592" spc="10" dirty="0">
                <a:solidFill>
                  <a:srgbClr val="083566"/>
                </a:solidFill>
                <a:latin typeface="Arial" panose="020B0604020202020204" pitchFamily="34" charset="0"/>
                <a:cs typeface="Arial" panose="020B0604020202020204" pitchFamily="34" charset="0"/>
              </a:rPr>
              <a:t>UNTERNEHMENSPRÄSENTATION</a:t>
            </a:r>
          </a:p>
          <a:p>
            <a:pPr marL="154796">
              <a:spcBef>
                <a:spcPts val="257"/>
              </a:spcBef>
            </a:pPr>
            <a:r>
              <a:rPr sz="1182" spc="10" dirty="0">
                <a:solidFill>
                  <a:srgbClr val="083566"/>
                </a:solidFill>
                <a:latin typeface="Arial" panose="020B0604020202020204" pitchFamily="34" charset="0"/>
                <a:cs typeface="Arial" panose="020B0604020202020204" pitchFamily="34" charset="0"/>
              </a:rPr>
              <a:t>A.W. Faber-Castell Cosmetics GmbH</a:t>
            </a:r>
          </a:p>
          <a:p>
            <a:pPr marL="154796">
              <a:spcBef>
                <a:spcPts val="605"/>
              </a:spcBef>
            </a:pPr>
            <a:r>
              <a:rPr sz="1182" spc="10" dirty="0">
                <a:solidFill>
                  <a:srgbClr val="083566"/>
                </a:solidFill>
                <a:latin typeface="Arial" panose="020B0604020202020204" pitchFamily="34" charset="0"/>
                <a:cs typeface="Arial" panose="020B0604020202020204" pitchFamily="34" charset="0"/>
              </a:rPr>
              <a:t>05.12.2022</a:t>
            </a:r>
          </a:p>
        </p:txBody>
      </p:sp>
    </p:spTree>
    <p:extLst>
      <p:ext uri="{BB962C8B-B14F-4D97-AF65-F5344CB8AC3E}">
        <p14:creationId xmlns:p14="http://schemas.microsoft.com/office/powerpoint/2010/main" val="4059968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object 120"/>
          <p:cNvGrpSpPr/>
          <p:nvPr/>
        </p:nvGrpSpPr>
        <p:grpSpPr>
          <a:xfrm>
            <a:off x="677073" y="2703764"/>
            <a:ext cx="8466704" cy="360132"/>
            <a:chOff x="1488019" y="5944942"/>
            <a:chExt cx="18616295" cy="791845"/>
          </a:xfrm>
        </p:grpSpPr>
        <p:sp>
          <p:nvSpPr>
            <p:cNvPr id="121" name="object 121"/>
            <p:cNvSpPr/>
            <p:nvPr/>
          </p:nvSpPr>
          <p:spPr>
            <a:xfrm>
              <a:off x="5041419" y="6332932"/>
              <a:ext cx="635" cy="15875"/>
            </a:xfrm>
            <a:custGeom>
              <a:avLst/>
              <a:gdLst/>
              <a:ahLst/>
              <a:cxnLst/>
              <a:rect l="l" t="t" r="r" b="b"/>
              <a:pathLst>
                <a:path w="635" h="15875">
                  <a:moveTo>
                    <a:pt x="136" y="0"/>
                  </a:moveTo>
                  <a:lnTo>
                    <a:pt x="157" y="7800"/>
                  </a:lnTo>
                  <a:lnTo>
                    <a:pt x="104" y="11664"/>
                  </a:lnTo>
                  <a:lnTo>
                    <a:pt x="0" y="15528"/>
                  </a:lnTo>
                  <a:lnTo>
                    <a:pt x="146" y="12366"/>
                  </a:lnTo>
                  <a:lnTo>
                    <a:pt x="219" y="9182"/>
                  </a:lnTo>
                  <a:lnTo>
                    <a:pt x="219" y="3978"/>
                  </a:lnTo>
                  <a:lnTo>
                    <a:pt x="136" y="0"/>
                  </a:lnTo>
                  <a:close/>
                </a:path>
              </a:pathLst>
            </a:custGeom>
            <a:solidFill>
              <a:srgbClr val="54BF70"/>
            </a:solidFill>
          </p:spPr>
          <p:txBody>
            <a:bodyPr wrap="square" lIns="0" tIns="0" rIns="0" bIns="0" rtlCol="0"/>
            <a:lstStyle/>
            <a:p>
              <a:endParaRPr/>
            </a:p>
          </p:txBody>
        </p:sp>
        <p:sp>
          <p:nvSpPr>
            <p:cNvPr id="122" name="object 122"/>
            <p:cNvSpPr/>
            <p:nvPr/>
          </p:nvSpPr>
          <p:spPr>
            <a:xfrm>
              <a:off x="2249525" y="6139351"/>
              <a:ext cx="7926070" cy="403225"/>
            </a:xfrm>
            <a:custGeom>
              <a:avLst/>
              <a:gdLst/>
              <a:ahLst/>
              <a:cxnLst/>
              <a:rect l="l" t="t" r="r" b="b"/>
              <a:pathLst>
                <a:path w="7926070" h="403225">
                  <a:moveTo>
                    <a:pt x="24269" y="387934"/>
                  </a:moveTo>
                  <a:lnTo>
                    <a:pt x="7810" y="387934"/>
                  </a:lnTo>
                  <a:lnTo>
                    <a:pt x="5321" y="392899"/>
                  </a:lnTo>
                  <a:lnTo>
                    <a:pt x="2717" y="397814"/>
                  </a:lnTo>
                  <a:lnTo>
                    <a:pt x="0" y="402691"/>
                  </a:lnTo>
                  <a:lnTo>
                    <a:pt x="16802" y="402691"/>
                  </a:lnTo>
                  <a:lnTo>
                    <a:pt x="19380" y="397802"/>
                  </a:lnTo>
                  <a:lnTo>
                    <a:pt x="21882" y="392887"/>
                  </a:lnTo>
                  <a:lnTo>
                    <a:pt x="24269" y="387934"/>
                  </a:lnTo>
                  <a:close/>
                </a:path>
                <a:path w="7926070" h="403225">
                  <a:moveTo>
                    <a:pt x="26238" y="14770"/>
                  </a:moveTo>
                  <a:lnTo>
                    <a:pt x="23901" y="9804"/>
                  </a:lnTo>
                  <a:lnTo>
                    <a:pt x="21475" y="4889"/>
                  </a:lnTo>
                  <a:lnTo>
                    <a:pt x="18948" y="0"/>
                  </a:lnTo>
                  <a:lnTo>
                    <a:pt x="2247" y="0"/>
                  </a:lnTo>
                  <a:lnTo>
                    <a:pt x="4902" y="4902"/>
                  </a:lnTo>
                  <a:lnTo>
                    <a:pt x="7429" y="9804"/>
                  </a:lnTo>
                  <a:lnTo>
                    <a:pt x="9855" y="14770"/>
                  </a:lnTo>
                  <a:lnTo>
                    <a:pt x="26238" y="14770"/>
                  </a:lnTo>
                  <a:close/>
                </a:path>
                <a:path w="7926070" h="403225">
                  <a:moveTo>
                    <a:pt x="2430792" y="0"/>
                  </a:moveTo>
                  <a:lnTo>
                    <a:pt x="2331796" y="0"/>
                  </a:lnTo>
                  <a:lnTo>
                    <a:pt x="2311946" y="977"/>
                  </a:lnTo>
                  <a:lnTo>
                    <a:pt x="2292629" y="3822"/>
                  </a:lnTo>
                  <a:lnTo>
                    <a:pt x="2273960" y="8445"/>
                  </a:lnTo>
                  <a:lnTo>
                    <a:pt x="2256028" y="14770"/>
                  </a:lnTo>
                  <a:lnTo>
                    <a:pt x="2423503" y="14770"/>
                  </a:lnTo>
                  <a:lnTo>
                    <a:pt x="2425827" y="9817"/>
                  </a:lnTo>
                  <a:lnTo>
                    <a:pt x="2428265" y="4889"/>
                  </a:lnTo>
                  <a:lnTo>
                    <a:pt x="2430792" y="0"/>
                  </a:lnTo>
                  <a:close/>
                </a:path>
                <a:path w="7926070" h="403225">
                  <a:moveTo>
                    <a:pt x="2432939" y="402691"/>
                  </a:moveTo>
                  <a:lnTo>
                    <a:pt x="2430348" y="397802"/>
                  </a:lnTo>
                  <a:lnTo>
                    <a:pt x="2427859" y="392887"/>
                  </a:lnTo>
                  <a:lnTo>
                    <a:pt x="2425458" y="387934"/>
                  </a:lnTo>
                  <a:lnTo>
                    <a:pt x="2256028" y="387934"/>
                  </a:lnTo>
                  <a:lnTo>
                    <a:pt x="2273960" y="394246"/>
                  </a:lnTo>
                  <a:lnTo>
                    <a:pt x="2292629" y="398868"/>
                  </a:lnTo>
                  <a:lnTo>
                    <a:pt x="2311946" y="401726"/>
                  </a:lnTo>
                  <a:lnTo>
                    <a:pt x="2331796" y="402691"/>
                  </a:lnTo>
                  <a:lnTo>
                    <a:pt x="2432939" y="402691"/>
                  </a:lnTo>
                  <a:close/>
                </a:path>
                <a:path w="7926070" h="403225">
                  <a:moveTo>
                    <a:pt x="7921739" y="1689"/>
                  </a:moveTo>
                  <a:lnTo>
                    <a:pt x="7905128" y="1689"/>
                  </a:lnTo>
                  <a:lnTo>
                    <a:pt x="7903223" y="5473"/>
                  </a:lnTo>
                  <a:lnTo>
                    <a:pt x="7901356" y="9271"/>
                  </a:lnTo>
                  <a:lnTo>
                    <a:pt x="7899565" y="13093"/>
                  </a:lnTo>
                  <a:lnTo>
                    <a:pt x="7915935" y="13093"/>
                  </a:lnTo>
                  <a:lnTo>
                    <a:pt x="7917815" y="9258"/>
                  </a:lnTo>
                  <a:lnTo>
                    <a:pt x="7919745" y="5461"/>
                  </a:lnTo>
                  <a:lnTo>
                    <a:pt x="7921739" y="1689"/>
                  </a:lnTo>
                  <a:close/>
                </a:path>
                <a:path w="7926070" h="403225">
                  <a:moveTo>
                    <a:pt x="7925803" y="401015"/>
                  </a:moveTo>
                  <a:lnTo>
                    <a:pt x="7923085" y="396125"/>
                  </a:lnTo>
                  <a:lnTo>
                    <a:pt x="7920469" y="391210"/>
                  </a:lnTo>
                  <a:lnTo>
                    <a:pt x="7917980" y="386257"/>
                  </a:lnTo>
                  <a:lnTo>
                    <a:pt x="7901521" y="386257"/>
                  </a:lnTo>
                  <a:lnTo>
                    <a:pt x="7903921" y="391223"/>
                  </a:lnTo>
                  <a:lnTo>
                    <a:pt x="7906410" y="396138"/>
                  </a:lnTo>
                  <a:lnTo>
                    <a:pt x="7909001" y="401015"/>
                  </a:lnTo>
                  <a:lnTo>
                    <a:pt x="7925803" y="401015"/>
                  </a:lnTo>
                  <a:close/>
                </a:path>
              </a:pathLst>
            </a:custGeom>
            <a:solidFill>
              <a:srgbClr val="FFFFFF"/>
            </a:solidFill>
          </p:spPr>
          <p:txBody>
            <a:bodyPr wrap="square" lIns="0" tIns="0" rIns="0" bIns="0" rtlCol="0"/>
            <a:lstStyle/>
            <a:p>
              <a:endParaRPr/>
            </a:p>
          </p:txBody>
        </p:sp>
        <p:sp>
          <p:nvSpPr>
            <p:cNvPr id="123" name="object 123"/>
            <p:cNvSpPr/>
            <p:nvPr/>
          </p:nvSpPr>
          <p:spPr>
            <a:xfrm>
              <a:off x="10147532" y="6339017"/>
              <a:ext cx="18415" cy="3810"/>
            </a:xfrm>
            <a:custGeom>
              <a:avLst/>
              <a:gdLst/>
              <a:ahLst/>
              <a:cxnLst/>
              <a:rect l="l" t="t" r="r" b="b"/>
              <a:pathLst>
                <a:path w="18415" h="3810">
                  <a:moveTo>
                    <a:pt x="17936" y="0"/>
                  </a:moveTo>
                  <a:lnTo>
                    <a:pt x="1570" y="0"/>
                  </a:lnTo>
                  <a:lnTo>
                    <a:pt x="0" y="3350"/>
                  </a:lnTo>
                  <a:lnTo>
                    <a:pt x="16303" y="3350"/>
                  </a:lnTo>
                  <a:lnTo>
                    <a:pt x="17936" y="0"/>
                  </a:lnTo>
                  <a:close/>
                </a:path>
              </a:pathLst>
            </a:custGeom>
            <a:solidFill>
              <a:srgbClr val="F09426"/>
            </a:solidFill>
          </p:spPr>
          <p:txBody>
            <a:bodyPr wrap="square" lIns="0" tIns="0" rIns="0" bIns="0" rtlCol="0"/>
            <a:lstStyle/>
            <a:p>
              <a:endParaRPr/>
            </a:p>
          </p:txBody>
        </p:sp>
        <p:sp>
          <p:nvSpPr>
            <p:cNvPr id="124" name="object 124"/>
            <p:cNvSpPr/>
            <p:nvPr/>
          </p:nvSpPr>
          <p:spPr>
            <a:xfrm>
              <a:off x="10141089" y="6155790"/>
              <a:ext cx="26670" cy="370205"/>
            </a:xfrm>
            <a:custGeom>
              <a:avLst/>
              <a:gdLst/>
              <a:ahLst/>
              <a:cxnLst/>
              <a:rect l="l" t="t" r="r" b="b"/>
              <a:pathLst>
                <a:path w="26670" h="370204">
                  <a:moveTo>
                    <a:pt x="19339" y="355046"/>
                  </a:moveTo>
                  <a:lnTo>
                    <a:pt x="3183" y="355046"/>
                  </a:lnTo>
                  <a:lnTo>
                    <a:pt x="5340" y="359999"/>
                  </a:lnTo>
                  <a:lnTo>
                    <a:pt x="7606" y="364931"/>
                  </a:lnTo>
                  <a:lnTo>
                    <a:pt x="9957" y="369810"/>
                  </a:lnTo>
                  <a:lnTo>
                    <a:pt x="26418" y="369810"/>
                  </a:lnTo>
                  <a:lnTo>
                    <a:pt x="23952" y="364920"/>
                  </a:lnTo>
                  <a:lnTo>
                    <a:pt x="21590" y="359999"/>
                  </a:lnTo>
                  <a:lnTo>
                    <a:pt x="19339" y="355046"/>
                  </a:lnTo>
                  <a:close/>
                </a:path>
                <a:path w="26670" h="370204">
                  <a:moveTo>
                    <a:pt x="22753" y="0"/>
                  </a:moveTo>
                  <a:lnTo>
                    <a:pt x="6450" y="0"/>
                  </a:lnTo>
                  <a:lnTo>
                    <a:pt x="4198" y="4889"/>
                  </a:lnTo>
                  <a:lnTo>
                    <a:pt x="2052" y="9811"/>
                  </a:lnTo>
                  <a:lnTo>
                    <a:pt x="0" y="14763"/>
                  </a:lnTo>
                  <a:lnTo>
                    <a:pt x="16030" y="14763"/>
                  </a:lnTo>
                  <a:lnTo>
                    <a:pt x="18166" y="9800"/>
                  </a:lnTo>
                  <a:lnTo>
                    <a:pt x="20407" y="4889"/>
                  </a:lnTo>
                  <a:lnTo>
                    <a:pt x="22753" y="0"/>
                  </a:lnTo>
                  <a:close/>
                </a:path>
              </a:pathLst>
            </a:custGeom>
            <a:solidFill>
              <a:srgbClr val="8CC247"/>
            </a:solidFill>
          </p:spPr>
          <p:txBody>
            <a:bodyPr wrap="square" lIns="0" tIns="0" rIns="0" bIns="0" rtlCol="0"/>
            <a:lstStyle/>
            <a:p>
              <a:endParaRPr/>
            </a:p>
          </p:txBody>
        </p:sp>
        <p:sp>
          <p:nvSpPr>
            <p:cNvPr id="125" name="object 125"/>
            <p:cNvSpPr/>
            <p:nvPr/>
          </p:nvSpPr>
          <p:spPr>
            <a:xfrm>
              <a:off x="1837530" y="6298846"/>
              <a:ext cx="18267045" cy="83820"/>
            </a:xfrm>
            <a:custGeom>
              <a:avLst/>
              <a:gdLst/>
              <a:ahLst/>
              <a:cxnLst/>
              <a:rect l="l" t="t" r="r" b="b"/>
              <a:pathLst>
                <a:path w="18267045" h="83820">
                  <a:moveTo>
                    <a:pt x="0" y="83693"/>
                  </a:moveTo>
                  <a:lnTo>
                    <a:pt x="18266569" y="83693"/>
                  </a:lnTo>
                  <a:lnTo>
                    <a:pt x="18266569" y="0"/>
                  </a:lnTo>
                  <a:lnTo>
                    <a:pt x="0" y="0"/>
                  </a:lnTo>
                  <a:lnTo>
                    <a:pt x="0" y="83693"/>
                  </a:lnTo>
                  <a:close/>
                </a:path>
              </a:pathLst>
            </a:custGeom>
            <a:solidFill>
              <a:srgbClr val="083566"/>
            </a:solidFill>
          </p:spPr>
          <p:txBody>
            <a:bodyPr wrap="square" lIns="0" tIns="0" rIns="0" bIns="0" rtlCol="0"/>
            <a:lstStyle/>
            <a:p>
              <a:endParaRPr/>
            </a:p>
          </p:txBody>
        </p:sp>
        <p:sp>
          <p:nvSpPr>
            <p:cNvPr id="126" name="object 126"/>
            <p:cNvSpPr/>
            <p:nvPr/>
          </p:nvSpPr>
          <p:spPr>
            <a:xfrm>
              <a:off x="4673041" y="6139351"/>
              <a:ext cx="2383155" cy="403225"/>
            </a:xfrm>
            <a:custGeom>
              <a:avLst/>
              <a:gdLst/>
              <a:ahLst/>
              <a:cxnLst/>
              <a:rect l="l" t="t" r="r" b="b"/>
              <a:pathLst>
                <a:path w="2383154" h="403225">
                  <a:moveTo>
                    <a:pt x="23964" y="0"/>
                  </a:moveTo>
                  <a:lnTo>
                    <a:pt x="7277" y="0"/>
                  </a:lnTo>
                  <a:lnTo>
                    <a:pt x="4749" y="4889"/>
                  </a:lnTo>
                  <a:lnTo>
                    <a:pt x="2324" y="9817"/>
                  </a:lnTo>
                  <a:lnTo>
                    <a:pt x="0" y="14770"/>
                  </a:lnTo>
                  <a:lnTo>
                    <a:pt x="16357" y="14770"/>
                  </a:lnTo>
                  <a:lnTo>
                    <a:pt x="18796" y="9804"/>
                  </a:lnTo>
                  <a:lnTo>
                    <a:pt x="21323" y="4889"/>
                  </a:lnTo>
                  <a:lnTo>
                    <a:pt x="23964" y="0"/>
                  </a:lnTo>
                  <a:close/>
                </a:path>
                <a:path w="2383154" h="403225">
                  <a:moveTo>
                    <a:pt x="26225" y="402691"/>
                  </a:moveTo>
                  <a:lnTo>
                    <a:pt x="23507" y="397802"/>
                  </a:lnTo>
                  <a:lnTo>
                    <a:pt x="20904" y="392887"/>
                  </a:lnTo>
                  <a:lnTo>
                    <a:pt x="18402" y="387934"/>
                  </a:lnTo>
                  <a:lnTo>
                    <a:pt x="1943" y="387934"/>
                  </a:lnTo>
                  <a:lnTo>
                    <a:pt x="4343" y="392899"/>
                  </a:lnTo>
                  <a:lnTo>
                    <a:pt x="6845" y="397814"/>
                  </a:lnTo>
                  <a:lnTo>
                    <a:pt x="9423" y="402691"/>
                  </a:lnTo>
                  <a:lnTo>
                    <a:pt x="26225" y="402691"/>
                  </a:lnTo>
                  <a:close/>
                </a:path>
                <a:path w="2383154" h="403225">
                  <a:moveTo>
                    <a:pt x="325488" y="387934"/>
                  </a:moveTo>
                  <a:lnTo>
                    <a:pt x="309029" y="387934"/>
                  </a:lnTo>
                  <a:lnTo>
                    <a:pt x="306539" y="392899"/>
                  </a:lnTo>
                  <a:lnTo>
                    <a:pt x="303923" y="397814"/>
                  </a:lnTo>
                  <a:lnTo>
                    <a:pt x="301218" y="402691"/>
                  </a:lnTo>
                  <a:lnTo>
                    <a:pt x="318008" y="402691"/>
                  </a:lnTo>
                  <a:lnTo>
                    <a:pt x="320598" y="397802"/>
                  </a:lnTo>
                  <a:lnTo>
                    <a:pt x="323088" y="392887"/>
                  </a:lnTo>
                  <a:lnTo>
                    <a:pt x="325488" y="387934"/>
                  </a:lnTo>
                  <a:close/>
                </a:path>
                <a:path w="2383154" h="403225">
                  <a:moveTo>
                    <a:pt x="327444" y="14770"/>
                  </a:moveTo>
                  <a:lnTo>
                    <a:pt x="325107" y="9804"/>
                  </a:lnTo>
                  <a:lnTo>
                    <a:pt x="322694" y="4889"/>
                  </a:lnTo>
                  <a:lnTo>
                    <a:pt x="320154" y="0"/>
                  </a:lnTo>
                  <a:lnTo>
                    <a:pt x="303466" y="0"/>
                  </a:lnTo>
                  <a:lnTo>
                    <a:pt x="306108" y="4902"/>
                  </a:lnTo>
                  <a:lnTo>
                    <a:pt x="308635" y="9804"/>
                  </a:lnTo>
                  <a:lnTo>
                    <a:pt x="311073" y="14770"/>
                  </a:lnTo>
                  <a:lnTo>
                    <a:pt x="327444" y="14770"/>
                  </a:lnTo>
                  <a:close/>
                </a:path>
                <a:path w="2383154" h="403225">
                  <a:moveTo>
                    <a:pt x="2378570" y="1689"/>
                  </a:moveTo>
                  <a:lnTo>
                    <a:pt x="2361958" y="1689"/>
                  </a:lnTo>
                  <a:lnTo>
                    <a:pt x="2360053" y="5473"/>
                  </a:lnTo>
                  <a:lnTo>
                    <a:pt x="2358199" y="9271"/>
                  </a:lnTo>
                  <a:lnTo>
                    <a:pt x="2356408" y="13093"/>
                  </a:lnTo>
                  <a:lnTo>
                    <a:pt x="2372779" y="13093"/>
                  </a:lnTo>
                  <a:lnTo>
                    <a:pt x="2374646" y="9258"/>
                  </a:lnTo>
                  <a:lnTo>
                    <a:pt x="2376589" y="5461"/>
                  </a:lnTo>
                  <a:lnTo>
                    <a:pt x="2378570" y="1689"/>
                  </a:lnTo>
                  <a:close/>
                </a:path>
                <a:path w="2383154" h="403225">
                  <a:moveTo>
                    <a:pt x="2380361" y="13792"/>
                  </a:moveTo>
                  <a:lnTo>
                    <a:pt x="2363673" y="13792"/>
                  </a:lnTo>
                  <a:lnTo>
                    <a:pt x="2361971" y="17145"/>
                  </a:lnTo>
                  <a:lnTo>
                    <a:pt x="2378570" y="17145"/>
                  </a:lnTo>
                  <a:lnTo>
                    <a:pt x="2380361" y="13792"/>
                  </a:lnTo>
                  <a:close/>
                </a:path>
                <a:path w="2383154" h="403225">
                  <a:moveTo>
                    <a:pt x="2382609" y="401015"/>
                  </a:moveTo>
                  <a:lnTo>
                    <a:pt x="2379903" y="396125"/>
                  </a:lnTo>
                  <a:lnTo>
                    <a:pt x="2377300" y="391210"/>
                  </a:lnTo>
                  <a:lnTo>
                    <a:pt x="2374811" y="386257"/>
                  </a:lnTo>
                  <a:lnTo>
                    <a:pt x="2358364" y="386257"/>
                  </a:lnTo>
                  <a:lnTo>
                    <a:pt x="2360752" y="391223"/>
                  </a:lnTo>
                  <a:lnTo>
                    <a:pt x="2363241" y="396138"/>
                  </a:lnTo>
                  <a:lnTo>
                    <a:pt x="2365832" y="401015"/>
                  </a:lnTo>
                  <a:lnTo>
                    <a:pt x="2382609" y="401015"/>
                  </a:lnTo>
                  <a:close/>
                </a:path>
              </a:pathLst>
            </a:custGeom>
            <a:solidFill>
              <a:srgbClr val="FFFFFF"/>
            </a:solidFill>
          </p:spPr>
          <p:txBody>
            <a:bodyPr wrap="square" lIns="0" tIns="0" rIns="0" bIns="0" rtlCol="0"/>
            <a:lstStyle/>
            <a:p>
              <a:endParaRPr/>
            </a:p>
          </p:txBody>
        </p:sp>
        <p:sp>
          <p:nvSpPr>
            <p:cNvPr id="127" name="object 127"/>
            <p:cNvSpPr/>
            <p:nvPr/>
          </p:nvSpPr>
          <p:spPr>
            <a:xfrm>
              <a:off x="1488019" y="5944942"/>
              <a:ext cx="791845" cy="791845"/>
            </a:xfrm>
            <a:custGeom>
              <a:avLst/>
              <a:gdLst/>
              <a:ahLst/>
              <a:cxnLst/>
              <a:rect l="l" t="t" r="r" b="b"/>
              <a:pathLst>
                <a:path w="791844" h="791845">
                  <a:moveTo>
                    <a:pt x="395747" y="0"/>
                  </a:moveTo>
                  <a:lnTo>
                    <a:pt x="352410" y="2365"/>
                  </a:lnTo>
                  <a:lnTo>
                    <a:pt x="309493" y="9461"/>
                  </a:lnTo>
                  <a:lnTo>
                    <a:pt x="267416" y="21288"/>
                  </a:lnTo>
                  <a:lnTo>
                    <a:pt x="226597" y="37846"/>
                  </a:lnTo>
                  <a:lnTo>
                    <a:pt x="187458" y="59135"/>
                  </a:lnTo>
                  <a:lnTo>
                    <a:pt x="150418" y="85154"/>
                  </a:lnTo>
                  <a:lnTo>
                    <a:pt x="115896" y="115904"/>
                  </a:lnTo>
                  <a:lnTo>
                    <a:pt x="85148" y="150423"/>
                  </a:lnTo>
                  <a:lnTo>
                    <a:pt x="59131" y="187461"/>
                  </a:lnTo>
                  <a:lnTo>
                    <a:pt x="37843" y="226596"/>
                  </a:lnTo>
                  <a:lnTo>
                    <a:pt x="21287" y="267411"/>
                  </a:lnTo>
                  <a:lnTo>
                    <a:pt x="9460" y="309484"/>
                  </a:lnTo>
                  <a:lnTo>
                    <a:pt x="2365" y="352398"/>
                  </a:lnTo>
                  <a:lnTo>
                    <a:pt x="0" y="395731"/>
                  </a:lnTo>
                  <a:lnTo>
                    <a:pt x="2365" y="439064"/>
                  </a:lnTo>
                  <a:lnTo>
                    <a:pt x="9460" y="481979"/>
                  </a:lnTo>
                  <a:lnTo>
                    <a:pt x="21287" y="524054"/>
                  </a:lnTo>
                  <a:lnTo>
                    <a:pt x="37843" y="564871"/>
                  </a:lnTo>
                  <a:lnTo>
                    <a:pt x="59131" y="604009"/>
                  </a:lnTo>
                  <a:lnTo>
                    <a:pt x="85148" y="641050"/>
                  </a:lnTo>
                  <a:lnTo>
                    <a:pt x="115896" y="675573"/>
                  </a:lnTo>
                  <a:lnTo>
                    <a:pt x="150418" y="706330"/>
                  </a:lnTo>
                  <a:lnTo>
                    <a:pt x="187458" y="732354"/>
                  </a:lnTo>
                  <a:lnTo>
                    <a:pt x="226597" y="753647"/>
                  </a:lnTo>
                  <a:lnTo>
                    <a:pt x="267416" y="770209"/>
                  </a:lnTo>
                  <a:lnTo>
                    <a:pt x="309493" y="782038"/>
                  </a:lnTo>
                  <a:lnTo>
                    <a:pt x="352410" y="789136"/>
                  </a:lnTo>
                  <a:lnTo>
                    <a:pt x="395747" y="791502"/>
                  </a:lnTo>
                  <a:lnTo>
                    <a:pt x="439083" y="789136"/>
                  </a:lnTo>
                  <a:lnTo>
                    <a:pt x="482000" y="782038"/>
                  </a:lnTo>
                  <a:lnTo>
                    <a:pt x="524078" y="770209"/>
                  </a:lnTo>
                  <a:lnTo>
                    <a:pt x="564896" y="753647"/>
                  </a:lnTo>
                  <a:lnTo>
                    <a:pt x="604035" y="732354"/>
                  </a:lnTo>
                  <a:lnTo>
                    <a:pt x="641075" y="706330"/>
                  </a:lnTo>
                  <a:lnTo>
                    <a:pt x="675597" y="675573"/>
                  </a:lnTo>
                  <a:lnTo>
                    <a:pt x="706347" y="641050"/>
                  </a:lnTo>
                  <a:lnTo>
                    <a:pt x="732366" y="604009"/>
                  </a:lnTo>
                  <a:lnTo>
                    <a:pt x="753655" y="564871"/>
                  </a:lnTo>
                  <a:lnTo>
                    <a:pt x="770213" y="524054"/>
                  </a:lnTo>
                  <a:lnTo>
                    <a:pt x="782040" y="481979"/>
                  </a:lnTo>
                  <a:lnTo>
                    <a:pt x="789136" y="439064"/>
                  </a:lnTo>
                  <a:lnTo>
                    <a:pt x="791502" y="395731"/>
                  </a:lnTo>
                  <a:lnTo>
                    <a:pt x="789136" y="352398"/>
                  </a:lnTo>
                  <a:lnTo>
                    <a:pt x="782040" y="309484"/>
                  </a:lnTo>
                  <a:lnTo>
                    <a:pt x="770213" y="267411"/>
                  </a:lnTo>
                  <a:lnTo>
                    <a:pt x="753655" y="226596"/>
                  </a:lnTo>
                  <a:lnTo>
                    <a:pt x="732366" y="187461"/>
                  </a:lnTo>
                  <a:lnTo>
                    <a:pt x="706347" y="150423"/>
                  </a:lnTo>
                  <a:lnTo>
                    <a:pt x="675597" y="115904"/>
                  </a:lnTo>
                  <a:lnTo>
                    <a:pt x="641075" y="85154"/>
                  </a:lnTo>
                  <a:lnTo>
                    <a:pt x="604035" y="59135"/>
                  </a:lnTo>
                  <a:lnTo>
                    <a:pt x="564896" y="37846"/>
                  </a:lnTo>
                  <a:lnTo>
                    <a:pt x="524078" y="21288"/>
                  </a:lnTo>
                  <a:lnTo>
                    <a:pt x="482000" y="9461"/>
                  </a:lnTo>
                  <a:lnTo>
                    <a:pt x="439083" y="2365"/>
                  </a:lnTo>
                  <a:lnTo>
                    <a:pt x="395747" y="0"/>
                  </a:lnTo>
                  <a:close/>
                </a:path>
              </a:pathLst>
            </a:custGeom>
            <a:solidFill>
              <a:srgbClr val="083566"/>
            </a:solidFill>
          </p:spPr>
          <p:txBody>
            <a:bodyPr wrap="square" lIns="0" tIns="0" rIns="0" bIns="0" rtlCol="0"/>
            <a:lstStyle/>
            <a:p>
              <a:endParaRPr dirty="0"/>
            </a:p>
          </p:txBody>
        </p:sp>
        <p:sp>
          <p:nvSpPr>
            <p:cNvPr id="128" name="object 128"/>
            <p:cNvSpPr/>
            <p:nvPr/>
          </p:nvSpPr>
          <p:spPr>
            <a:xfrm>
              <a:off x="1683299" y="6138580"/>
              <a:ext cx="401320" cy="360045"/>
            </a:xfrm>
            <a:custGeom>
              <a:avLst/>
              <a:gdLst/>
              <a:ahLst/>
              <a:cxnLst/>
              <a:rect l="l" t="t" r="r" b="b"/>
              <a:pathLst>
                <a:path w="401319" h="360045">
                  <a:moveTo>
                    <a:pt x="200016" y="0"/>
                  </a:moveTo>
                  <a:lnTo>
                    <a:pt x="191542" y="2838"/>
                  </a:lnTo>
                  <a:lnTo>
                    <a:pt x="184404" y="11355"/>
                  </a:lnTo>
                  <a:lnTo>
                    <a:pt x="3258" y="185873"/>
                  </a:lnTo>
                  <a:lnTo>
                    <a:pt x="0" y="191252"/>
                  </a:lnTo>
                  <a:lnTo>
                    <a:pt x="1254" y="196122"/>
                  </a:lnTo>
                  <a:lnTo>
                    <a:pt x="5518" y="199653"/>
                  </a:lnTo>
                  <a:lnTo>
                    <a:pt x="11289" y="201014"/>
                  </a:lnTo>
                  <a:lnTo>
                    <a:pt x="50555" y="201014"/>
                  </a:lnTo>
                  <a:lnTo>
                    <a:pt x="50555" y="359533"/>
                  </a:lnTo>
                  <a:lnTo>
                    <a:pt x="153159" y="359533"/>
                  </a:lnTo>
                  <a:lnTo>
                    <a:pt x="153159" y="217045"/>
                  </a:lnTo>
                  <a:lnTo>
                    <a:pt x="247753" y="217045"/>
                  </a:lnTo>
                  <a:lnTo>
                    <a:pt x="247753" y="359533"/>
                  </a:lnTo>
                  <a:lnTo>
                    <a:pt x="350368" y="359533"/>
                  </a:lnTo>
                  <a:lnTo>
                    <a:pt x="350368" y="201014"/>
                  </a:lnTo>
                  <a:lnTo>
                    <a:pt x="390513" y="201014"/>
                  </a:lnTo>
                  <a:lnTo>
                    <a:pt x="395771" y="199653"/>
                  </a:lnTo>
                  <a:lnTo>
                    <a:pt x="399773" y="196122"/>
                  </a:lnTo>
                  <a:lnTo>
                    <a:pt x="400931" y="191252"/>
                  </a:lnTo>
                  <a:lnTo>
                    <a:pt x="397654" y="185873"/>
                  </a:lnTo>
                  <a:lnTo>
                    <a:pt x="215628" y="11355"/>
                  </a:lnTo>
                  <a:lnTo>
                    <a:pt x="208491" y="2838"/>
                  </a:lnTo>
                  <a:lnTo>
                    <a:pt x="200016" y="0"/>
                  </a:lnTo>
                  <a:close/>
                </a:path>
              </a:pathLst>
            </a:custGeom>
            <a:solidFill>
              <a:srgbClr val="FFFFFF"/>
            </a:solidFill>
          </p:spPr>
          <p:txBody>
            <a:bodyPr wrap="square" lIns="0" tIns="0" rIns="0" bIns="0" rtlCol="0"/>
            <a:lstStyle/>
            <a:p>
              <a:endParaRPr dirty="0"/>
            </a:p>
          </p:txBody>
        </p:sp>
        <p:sp>
          <p:nvSpPr>
            <p:cNvPr id="129" name="object 129"/>
            <p:cNvSpPr/>
            <p:nvPr/>
          </p:nvSpPr>
          <p:spPr>
            <a:xfrm>
              <a:off x="5146066" y="5944942"/>
              <a:ext cx="791845" cy="791845"/>
            </a:xfrm>
            <a:custGeom>
              <a:avLst/>
              <a:gdLst/>
              <a:ahLst/>
              <a:cxnLst/>
              <a:rect l="l" t="t" r="r" b="b"/>
              <a:pathLst>
                <a:path w="791845" h="791845">
                  <a:moveTo>
                    <a:pt x="395754" y="0"/>
                  </a:moveTo>
                  <a:lnTo>
                    <a:pt x="352419" y="2365"/>
                  </a:lnTo>
                  <a:lnTo>
                    <a:pt x="309503" y="9461"/>
                  </a:lnTo>
                  <a:lnTo>
                    <a:pt x="267426" y="21288"/>
                  </a:lnTo>
                  <a:lnTo>
                    <a:pt x="226608" y="37846"/>
                  </a:lnTo>
                  <a:lnTo>
                    <a:pt x="187469" y="59135"/>
                  </a:lnTo>
                  <a:lnTo>
                    <a:pt x="150428"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8" y="706330"/>
                  </a:lnTo>
                  <a:lnTo>
                    <a:pt x="187469" y="732354"/>
                  </a:lnTo>
                  <a:lnTo>
                    <a:pt x="226608" y="753647"/>
                  </a:lnTo>
                  <a:lnTo>
                    <a:pt x="267426" y="770209"/>
                  </a:lnTo>
                  <a:lnTo>
                    <a:pt x="309503" y="782038"/>
                  </a:lnTo>
                  <a:lnTo>
                    <a:pt x="352419" y="789136"/>
                  </a:lnTo>
                  <a:lnTo>
                    <a:pt x="395754" y="791502"/>
                  </a:lnTo>
                  <a:lnTo>
                    <a:pt x="439090" y="789136"/>
                  </a:lnTo>
                  <a:lnTo>
                    <a:pt x="482006" y="782038"/>
                  </a:lnTo>
                  <a:lnTo>
                    <a:pt x="524083" y="770209"/>
                  </a:lnTo>
                  <a:lnTo>
                    <a:pt x="564901" y="753647"/>
                  </a:lnTo>
                  <a:lnTo>
                    <a:pt x="604040" y="732354"/>
                  </a:lnTo>
                  <a:lnTo>
                    <a:pt x="641081" y="706330"/>
                  </a:lnTo>
                  <a:lnTo>
                    <a:pt x="675605" y="675573"/>
                  </a:lnTo>
                  <a:lnTo>
                    <a:pt x="706353" y="641050"/>
                  </a:lnTo>
                  <a:lnTo>
                    <a:pt x="732370" y="604009"/>
                  </a:lnTo>
                  <a:lnTo>
                    <a:pt x="753658" y="564871"/>
                  </a:lnTo>
                  <a:lnTo>
                    <a:pt x="770214" y="524054"/>
                  </a:lnTo>
                  <a:lnTo>
                    <a:pt x="782041" y="481979"/>
                  </a:lnTo>
                  <a:lnTo>
                    <a:pt x="789136" y="439064"/>
                  </a:lnTo>
                  <a:lnTo>
                    <a:pt x="791502" y="395731"/>
                  </a:lnTo>
                  <a:lnTo>
                    <a:pt x="789136" y="352398"/>
                  </a:lnTo>
                  <a:lnTo>
                    <a:pt x="782041" y="309484"/>
                  </a:lnTo>
                  <a:lnTo>
                    <a:pt x="770214" y="267411"/>
                  </a:lnTo>
                  <a:lnTo>
                    <a:pt x="753658" y="226596"/>
                  </a:lnTo>
                  <a:lnTo>
                    <a:pt x="732370" y="187461"/>
                  </a:lnTo>
                  <a:lnTo>
                    <a:pt x="706353" y="150423"/>
                  </a:lnTo>
                  <a:lnTo>
                    <a:pt x="675605" y="115904"/>
                  </a:lnTo>
                  <a:lnTo>
                    <a:pt x="641081" y="85154"/>
                  </a:lnTo>
                  <a:lnTo>
                    <a:pt x="604040" y="59135"/>
                  </a:lnTo>
                  <a:lnTo>
                    <a:pt x="564901" y="37846"/>
                  </a:lnTo>
                  <a:lnTo>
                    <a:pt x="524083" y="21288"/>
                  </a:lnTo>
                  <a:lnTo>
                    <a:pt x="482006" y="9461"/>
                  </a:lnTo>
                  <a:lnTo>
                    <a:pt x="439090" y="2365"/>
                  </a:lnTo>
                  <a:lnTo>
                    <a:pt x="395754" y="0"/>
                  </a:lnTo>
                  <a:close/>
                </a:path>
              </a:pathLst>
            </a:custGeom>
            <a:solidFill>
              <a:srgbClr val="083566"/>
            </a:solidFill>
          </p:spPr>
          <p:txBody>
            <a:bodyPr wrap="square" lIns="0" tIns="0" rIns="0" bIns="0" rtlCol="0"/>
            <a:lstStyle/>
            <a:p>
              <a:endParaRPr/>
            </a:p>
          </p:txBody>
        </p:sp>
        <p:sp>
          <p:nvSpPr>
            <p:cNvPr id="130" name="object 130"/>
            <p:cNvSpPr/>
            <p:nvPr/>
          </p:nvSpPr>
          <p:spPr>
            <a:xfrm>
              <a:off x="5329964" y="6133131"/>
              <a:ext cx="440055" cy="394970"/>
            </a:xfrm>
            <a:custGeom>
              <a:avLst/>
              <a:gdLst/>
              <a:ahLst/>
              <a:cxnLst/>
              <a:rect l="l" t="t" r="r" b="b"/>
              <a:pathLst>
                <a:path w="440054" h="394970">
                  <a:moveTo>
                    <a:pt x="172549" y="244484"/>
                  </a:moveTo>
                  <a:lnTo>
                    <a:pt x="63715" y="355622"/>
                  </a:lnTo>
                  <a:lnTo>
                    <a:pt x="54867" y="362721"/>
                  </a:lnTo>
                  <a:lnTo>
                    <a:pt x="54867" y="370721"/>
                  </a:lnTo>
                  <a:lnTo>
                    <a:pt x="63715" y="370721"/>
                  </a:lnTo>
                  <a:lnTo>
                    <a:pt x="78751" y="394720"/>
                  </a:lnTo>
                  <a:lnTo>
                    <a:pt x="94677" y="394720"/>
                  </a:lnTo>
                  <a:lnTo>
                    <a:pt x="94677" y="386721"/>
                  </a:lnTo>
                  <a:lnTo>
                    <a:pt x="204402" y="284493"/>
                  </a:lnTo>
                  <a:lnTo>
                    <a:pt x="172549" y="244484"/>
                  </a:lnTo>
                  <a:close/>
                </a:path>
                <a:path w="440054" h="394970">
                  <a:moveTo>
                    <a:pt x="196444" y="142257"/>
                  </a:moveTo>
                  <a:lnTo>
                    <a:pt x="188475" y="142257"/>
                  </a:lnTo>
                  <a:lnTo>
                    <a:pt x="157513" y="166256"/>
                  </a:lnTo>
                  <a:lnTo>
                    <a:pt x="149534" y="174256"/>
                  </a:lnTo>
                  <a:lnTo>
                    <a:pt x="149534" y="181355"/>
                  </a:lnTo>
                  <a:lnTo>
                    <a:pt x="337120" y="386721"/>
                  </a:lnTo>
                  <a:lnTo>
                    <a:pt x="337120" y="394720"/>
                  </a:lnTo>
                  <a:lnTo>
                    <a:pt x="345968" y="394720"/>
                  </a:lnTo>
                  <a:lnTo>
                    <a:pt x="353057" y="386721"/>
                  </a:lnTo>
                  <a:lnTo>
                    <a:pt x="376951" y="370721"/>
                  </a:lnTo>
                  <a:lnTo>
                    <a:pt x="376951" y="355622"/>
                  </a:lnTo>
                  <a:lnTo>
                    <a:pt x="196444" y="142257"/>
                  </a:lnTo>
                  <a:close/>
                </a:path>
                <a:path w="440054" h="394970">
                  <a:moveTo>
                    <a:pt x="368973" y="8900"/>
                  </a:moveTo>
                  <a:lnTo>
                    <a:pt x="361015" y="8900"/>
                  </a:lnTo>
                  <a:lnTo>
                    <a:pt x="348962" y="16384"/>
                  </a:lnTo>
                  <a:lnTo>
                    <a:pt x="329607" y="27450"/>
                  </a:lnTo>
                  <a:lnTo>
                    <a:pt x="310253" y="43018"/>
                  </a:lnTo>
                  <a:lnTo>
                    <a:pt x="298200" y="64008"/>
                  </a:lnTo>
                  <a:lnTo>
                    <a:pt x="295861" y="80386"/>
                  </a:lnTo>
                  <a:lnTo>
                    <a:pt x="295819" y="85569"/>
                  </a:lnTo>
                  <a:lnTo>
                    <a:pt x="296200" y="99133"/>
                  </a:lnTo>
                  <a:lnTo>
                    <a:pt x="293712" y="116778"/>
                  </a:lnTo>
                  <a:lnTo>
                    <a:pt x="282263" y="134257"/>
                  </a:lnTo>
                  <a:lnTo>
                    <a:pt x="251301" y="166256"/>
                  </a:lnTo>
                  <a:lnTo>
                    <a:pt x="282263" y="205365"/>
                  </a:lnTo>
                  <a:lnTo>
                    <a:pt x="322094" y="166256"/>
                  </a:lnTo>
                  <a:lnTo>
                    <a:pt x="329046" y="160506"/>
                  </a:lnTo>
                  <a:lnTo>
                    <a:pt x="338566" y="156257"/>
                  </a:lnTo>
                  <a:lnTo>
                    <a:pt x="349581" y="155007"/>
                  </a:lnTo>
                  <a:lnTo>
                    <a:pt x="402917" y="155007"/>
                  </a:lnTo>
                  <a:lnTo>
                    <a:pt x="405042" y="154367"/>
                  </a:lnTo>
                  <a:lnTo>
                    <a:pt x="419501" y="142878"/>
                  </a:lnTo>
                  <a:lnTo>
                    <a:pt x="431811" y="127127"/>
                  </a:lnTo>
                  <a:lnTo>
                    <a:pt x="436383" y="107132"/>
                  </a:lnTo>
                  <a:lnTo>
                    <a:pt x="437002" y="101632"/>
                  </a:lnTo>
                  <a:lnTo>
                    <a:pt x="377306" y="101632"/>
                  </a:lnTo>
                  <a:lnTo>
                    <a:pt x="361015" y="95127"/>
                  </a:lnTo>
                  <a:lnTo>
                    <a:pt x="348694" y="80386"/>
                  </a:lnTo>
                  <a:lnTo>
                    <a:pt x="345417" y="69898"/>
                  </a:lnTo>
                  <a:lnTo>
                    <a:pt x="347949" y="62244"/>
                  </a:lnTo>
                  <a:lnTo>
                    <a:pt x="353057" y="56008"/>
                  </a:lnTo>
                  <a:lnTo>
                    <a:pt x="355544" y="47648"/>
                  </a:lnTo>
                  <a:lnTo>
                    <a:pt x="366486" y="25260"/>
                  </a:lnTo>
                  <a:lnTo>
                    <a:pt x="368973" y="16900"/>
                  </a:lnTo>
                  <a:lnTo>
                    <a:pt x="376951" y="16900"/>
                  </a:lnTo>
                  <a:lnTo>
                    <a:pt x="368973" y="8900"/>
                  </a:lnTo>
                  <a:close/>
                </a:path>
                <a:path w="440054" h="394970">
                  <a:moveTo>
                    <a:pt x="172549" y="0"/>
                  </a:moveTo>
                  <a:lnTo>
                    <a:pt x="152913" y="9004"/>
                  </a:lnTo>
                  <a:lnTo>
                    <a:pt x="130959" y="21338"/>
                  </a:lnTo>
                  <a:lnTo>
                    <a:pt x="110332" y="35004"/>
                  </a:lnTo>
                  <a:lnTo>
                    <a:pt x="94677" y="48009"/>
                  </a:lnTo>
                  <a:lnTo>
                    <a:pt x="79763" y="58508"/>
                  </a:lnTo>
                  <a:lnTo>
                    <a:pt x="58296" y="87238"/>
                  </a:lnTo>
                  <a:lnTo>
                    <a:pt x="55381" y="95891"/>
                  </a:lnTo>
                  <a:lnTo>
                    <a:pt x="46909" y="103127"/>
                  </a:lnTo>
                  <a:lnTo>
                    <a:pt x="36841" y="106632"/>
                  </a:lnTo>
                  <a:lnTo>
                    <a:pt x="28763" y="107132"/>
                  </a:lnTo>
                  <a:lnTo>
                    <a:pt x="22013" y="107633"/>
                  </a:lnTo>
                  <a:lnTo>
                    <a:pt x="15926" y="111137"/>
                  </a:lnTo>
                  <a:lnTo>
                    <a:pt x="15926" y="119137"/>
                  </a:lnTo>
                  <a:lnTo>
                    <a:pt x="7968" y="119137"/>
                  </a:lnTo>
                  <a:lnTo>
                    <a:pt x="9" y="127127"/>
                  </a:lnTo>
                  <a:lnTo>
                    <a:pt x="0" y="134257"/>
                  </a:lnTo>
                  <a:lnTo>
                    <a:pt x="31862" y="166256"/>
                  </a:lnTo>
                  <a:lnTo>
                    <a:pt x="31862" y="174256"/>
                  </a:lnTo>
                  <a:lnTo>
                    <a:pt x="46909" y="174256"/>
                  </a:lnTo>
                  <a:lnTo>
                    <a:pt x="46909" y="166256"/>
                  </a:lnTo>
                  <a:lnTo>
                    <a:pt x="54867" y="158256"/>
                  </a:lnTo>
                  <a:lnTo>
                    <a:pt x="63715" y="158256"/>
                  </a:lnTo>
                  <a:lnTo>
                    <a:pt x="63715" y="134257"/>
                  </a:lnTo>
                  <a:lnTo>
                    <a:pt x="70793" y="134257"/>
                  </a:lnTo>
                  <a:lnTo>
                    <a:pt x="82478" y="127127"/>
                  </a:lnTo>
                  <a:lnTo>
                    <a:pt x="160972" y="127127"/>
                  </a:lnTo>
                  <a:lnTo>
                    <a:pt x="164230" y="124000"/>
                  </a:lnTo>
                  <a:lnTo>
                    <a:pt x="172549" y="119137"/>
                  </a:lnTo>
                  <a:lnTo>
                    <a:pt x="172549" y="111137"/>
                  </a:lnTo>
                  <a:lnTo>
                    <a:pt x="164591" y="111137"/>
                  </a:lnTo>
                  <a:lnTo>
                    <a:pt x="157513" y="103127"/>
                  </a:lnTo>
                  <a:lnTo>
                    <a:pt x="157513" y="95127"/>
                  </a:lnTo>
                  <a:lnTo>
                    <a:pt x="153357" y="64990"/>
                  </a:lnTo>
                  <a:lnTo>
                    <a:pt x="177148" y="40960"/>
                  </a:lnTo>
                  <a:lnTo>
                    <a:pt x="211600" y="23375"/>
                  </a:lnTo>
                  <a:lnTo>
                    <a:pt x="239428" y="12575"/>
                  </a:lnTo>
                  <a:lnTo>
                    <a:pt x="243343" y="8900"/>
                  </a:lnTo>
                  <a:lnTo>
                    <a:pt x="226679" y="3754"/>
                  </a:lnTo>
                  <a:lnTo>
                    <a:pt x="204958" y="1112"/>
                  </a:lnTo>
                  <a:lnTo>
                    <a:pt x="184731" y="139"/>
                  </a:lnTo>
                  <a:lnTo>
                    <a:pt x="172549" y="0"/>
                  </a:lnTo>
                  <a:close/>
                </a:path>
                <a:path w="440054" h="394970">
                  <a:moveTo>
                    <a:pt x="402917" y="155007"/>
                  </a:moveTo>
                  <a:lnTo>
                    <a:pt x="349581" y="155007"/>
                  </a:lnTo>
                  <a:lnTo>
                    <a:pt x="361015" y="158256"/>
                  </a:lnTo>
                  <a:lnTo>
                    <a:pt x="386268" y="160020"/>
                  </a:lnTo>
                  <a:lnTo>
                    <a:pt x="402917" y="155007"/>
                  </a:lnTo>
                  <a:close/>
                </a:path>
                <a:path w="440054" h="394970">
                  <a:moveTo>
                    <a:pt x="160972" y="127127"/>
                  </a:moveTo>
                  <a:lnTo>
                    <a:pt x="82478" y="127127"/>
                  </a:lnTo>
                  <a:lnTo>
                    <a:pt x="95239" y="127917"/>
                  </a:lnTo>
                  <a:lnTo>
                    <a:pt x="109494" y="135877"/>
                  </a:lnTo>
                  <a:lnTo>
                    <a:pt x="125661" y="150257"/>
                  </a:lnTo>
                  <a:lnTo>
                    <a:pt x="133618" y="158256"/>
                  </a:lnTo>
                  <a:lnTo>
                    <a:pt x="133618" y="150257"/>
                  </a:lnTo>
                  <a:lnTo>
                    <a:pt x="141944" y="145394"/>
                  </a:lnTo>
                  <a:lnTo>
                    <a:pt x="160972" y="127127"/>
                  </a:lnTo>
                  <a:close/>
                </a:path>
                <a:path w="440054" h="394970">
                  <a:moveTo>
                    <a:pt x="431806" y="46005"/>
                  </a:moveTo>
                  <a:lnTo>
                    <a:pt x="428567" y="47007"/>
                  </a:lnTo>
                  <a:lnTo>
                    <a:pt x="423830" y="48009"/>
                  </a:lnTo>
                  <a:lnTo>
                    <a:pt x="421344" y="55245"/>
                  </a:lnTo>
                  <a:lnTo>
                    <a:pt x="415806" y="64008"/>
                  </a:lnTo>
                  <a:lnTo>
                    <a:pt x="410409" y="72387"/>
                  </a:lnTo>
                  <a:lnTo>
                    <a:pt x="407924" y="79128"/>
                  </a:lnTo>
                  <a:lnTo>
                    <a:pt x="400598" y="90629"/>
                  </a:lnTo>
                  <a:lnTo>
                    <a:pt x="390439" y="99133"/>
                  </a:lnTo>
                  <a:lnTo>
                    <a:pt x="377306" y="101632"/>
                  </a:lnTo>
                  <a:lnTo>
                    <a:pt x="437002" y="101632"/>
                  </a:lnTo>
                  <a:lnTo>
                    <a:pt x="438771" y="85569"/>
                  </a:lnTo>
                  <a:lnTo>
                    <a:pt x="439642" y="67121"/>
                  </a:lnTo>
                  <a:lnTo>
                    <a:pt x="439766" y="56008"/>
                  </a:lnTo>
                  <a:lnTo>
                    <a:pt x="435041" y="48004"/>
                  </a:lnTo>
                  <a:lnTo>
                    <a:pt x="431806" y="46005"/>
                  </a:lnTo>
                  <a:close/>
                </a:path>
              </a:pathLst>
            </a:custGeom>
            <a:solidFill>
              <a:srgbClr val="FFFFFF"/>
            </a:solidFill>
          </p:spPr>
          <p:txBody>
            <a:bodyPr wrap="square" lIns="0" tIns="0" rIns="0" bIns="0" rtlCol="0"/>
            <a:lstStyle/>
            <a:p>
              <a:endParaRPr/>
            </a:p>
          </p:txBody>
        </p:sp>
        <p:sp>
          <p:nvSpPr>
            <p:cNvPr id="131" name="object 131"/>
            <p:cNvSpPr/>
            <p:nvPr/>
          </p:nvSpPr>
          <p:spPr>
            <a:xfrm>
              <a:off x="12462164" y="5944942"/>
              <a:ext cx="791845" cy="791845"/>
            </a:xfrm>
            <a:custGeom>
              <a:avLst/>
              <a:gdLst/>
              <a:ahLst/>
              <a:cxnLst/>
              <a:rect l="l" t="t" r="r" b="b"/>
              <a:pathLst>
                <a:path w="791844" h="791845">
                  <a:moveTo>
                    <a:pt x="395754" y="0"/>
                  </a:moveTo>
                  <a:lnTo>
                    <a:pt x="352419" y="2365"/>
                  </a:lnTo>
                  <a:lnTo>
                    <a:pt x="309503" y="9461"/>
                  </a:lnTo>
                  <a:lnTo>
                    <a:pt x="267426" y="21288"/>
                  </a:lnTo>
                  <a:lnTo>
                    <a:pt x="226608" y="37846"/>
                  </a:lnTo>
                  <a:lnTo>
                    <a:pt x="187469" y="59135"/>
                  </a:lnTo>
                  <a:lnTo>
                    <a:pt x="150428"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8" y="706330"/>
                  </a:lnTo>
                  <a:lnTo>
                    <a:pt x="187469" y="732354"/>
                  </a:lnTo>
                  <a:lnTo>
                    <a:pt x="226608" y="753647"/>
                  </a:lnTo>
                  <a:lnTo>
                    <a:pt x="267426" y="770209"/>
                  </a:lnTo>
                  <a:lnTo>
                    <a:pt x="309503" y="782038"/>
                  </a:lnTo>
                  <a:lnTo>
                    <a:pt x="352419" y="789136"/>
                  </a:lnTo>
                  <a:lnTo>
                    <a:pt x="395754" y="791502"/>
                  </a:lnTo>
                  <a:lnTo>
                    <a:pt x="439090" y="789136"/>
                  </a:lnTo>
                  <a:lnTo>
                    <a:pt x="482006" y="782038"/>
                  </a:lnTo>
                  <a:lnTo>
                    <a:pt x="524083" y="770209"/>
                  </a:lnTo>
                  <a:lnTo>
                    <a:pt x="564901" y="753647"/>
                  </a:lnTo>
                  <a:lnTo>
                    <a:pt x="604040" y="732354"/>
                  </a:lnTo>
                  <a:lnTo>
                    <a:pt x="641081" y="706330"/>
                  </a:lnTo>
                  <a:lnTo>
                    <a:pt x="675605" y="675573"/>
                  </a:lnTo>
                  <a:lnTo>
                    <a:pt x="706353" y="641050"/>
                  </a:lnTo>
                  <a:lnTo>
                    <a:pt x="732370" y="604009"/>
                  </a:lnTo>
                  <a:lnTo>
                    <a:pt x="753658" y="564871"/>
                  </a:lnTo>
                  <a:lnTo>
                    <a:pt x="770214" y="524054"/>
                  </a:lnTo>
                  <a:lnTo>
                    <a:pt x="782041" y="481979"/>
                  </a:lnTo>
                  <a:lnTo>
                    <a:pt x="789136" y="439064"/>
                  </a:lnTo>
                  <a:lnTo>
                    <a:pt x="791502" y="395731"/>
                  </a:lnTo>
                  <a:lnTo>
                    <a:pt x="789136" y="352398"/>
                  </a:lnTo>
                  <a:lnTo>
                    <a:pt x="782041" y="309484"/>
                  </a:lnTo>
                  <a:lnTo>
                    <a:pt x="770214" y="267411"/>
                  </a:lnTo>
                  <a:lnTo>
                    <a:pt x="753658" y="226596"/>
                  </a:lnTo>
                  <a:lnTo>
                    <a:pt x="732370" y="187461"/>
                  </a:lnTo>
                  <a:lnTo>
                    <a:pt x="706353" y="150423"/>
                  </a:lnTo>
                  <a:lnTo>
                    <a:pt x="675605" y="115904"/>
                  </a:lnTo>
                  <a:lnTo>
                    <a:pt x="641081" y="85154"/>
                  </a:lnTo>
                  <a:lnTo>
                    <a:pt x="604040" y="59135"/>
                  </a:lnTo>
                  <a:lnTo>
                    <a:pt x="564901" y="37846"/>
                  </a:lnTo>
                  <a:lnTo>
                    <a:pt x="524083" y="21288"/>
                  </a:lnTo>
                  <a:lnTo>
                    <a:pt x="482006" y="9461"/>
                  </a:lnTo>
                  <a:lnTo>
                    <a:pt x="439090" y="2365"/>
                  </a:lnTo>
                  <a:lnTo>
                    <a:pt x="395754" y="0"/>
                  </a:lnTo>
                  <a:close/>
                </a:path>
              </a:pathLst>
            </a:custGeom>
            <a:solidFill>
              <a:srgbClr val="083566"/>
            </a:solidFill>
          </p:spPr>
          <p:txBody>
            <a:bodyPr wrap="square" lIns="0" tIns="0" rIns="0" bIns="0" rtlCol="0"/>
            <a:lstStyle/>
            <a:p>
              <a:endParaRPr/>
            </a:p>
          </p:txBody>
        </p:sp>
        <p:sp>
          <p:nvSpPr>
            <p:cNvPr id="132" name="object 132"/>
            <p:cNvSpPr/>
            <p:nvPr/>
          </p:nvSpPr>
          <p:spPr>
            <a:xfrm>
              <a:off x="12646064" y="6133133"/>
              <a:ext cx="440055" cy="394970"/>
            </a:xfrm>
            <a:custGeom>
              <a:avLst/>
              <a:gdLst/>
              <a:ahLst/>
              <a:cxnLst/>
              <a:rect l="l" t="t" r="r" b="b"/>
              <a:pathLst>
                <a:path w="440055" h="394970">
                  <a:moveTo>
                    <a:pt x="172549" y="244484"/>
                  </a:moveTo>
                  <a:lnTo>
                    <a:pt x="63715" y="355622"/>
                  </a:lnTo>
                  <a:lnTo>
                    <a:pt x="54867" y="362721"/>
                  </a:lnTo>
                  <a:lnTo>
                    <a:pt x="54867" y="370721"/>
                  </a:lnTo>
                  <a:lnTo>
                    <a:pt x="63715" y="370721"/>
                  </a:lnTo>
                  <a:lnTo>
                    <a:pt x="78751" y="394720"/>
                  </a:lnTo>
                  <a:lnTo>
                    <a:pt x="94677" y="394720"/>
                  </a:lnTo>
                  <a:lnTo>
                    <a:pt x="94677" y="386721"/>
                  </a:lnTo>
                  <a:lnTo>
                    <a:pt x="204391" y="284493"/>
                  </a:lnTo>
                  <a:lnTo>
                    <a:pt x="172549" y="244484"/>
                  </a:lnTo>
                  <a:close/>
                </a:path>
                <a:path w="440055" h="394970">
                  <a:moveTo>
                    <a:pt x="196444" y="142257"/>
                  </a:moveTo>
                  <a:lnTo>
                    <a:pt x="188475" y="142257"/>
                  </a:lnTo>
                  <a:lnTo>
                    <a:pt x="157503" y="166256"/>
                  </a:lnTo>
                  <a:lnTo>
                    <a:pt x="149534" y="174266"/>
                  </a:lnTo>
                  <a:lnTo>
                    <a:pt x="149534" y="181355"/>
                  </a:lnTo>
                  <a:lnTo>
                    <a:pt x="337120" y="386721"/>
                  </a:lnTo>
                  <a:lnTo>
                    <a:pt x="337120" y="394720"/>
                  </a:lnTo>
                  <a:lnTo>
                    <a:pt x="345968" y="394720"/>
                  </a:lnTo>
                  <a:lnTo>
                    <a:pt x="353057" y="386721"/>
                  </a:lnTo>
                  <a:lnTo>
                    <a:pt x="376951" y="370721"/>
                  </a:lnTo>
                  <a:lnTo>
                    <a:pt x="376951" y="355622"/>
                  </a:lnTo>
                  <a:lnTo>
                    <a:pt x="196444" y="142257"/>
                  </a:lnTo>
                  <a:close/>
                </a:path>
                <a:path w="440055" h="394970">
                  <a:moveTo>
                    <a:pt x="368973" y="8900"/>
                  </a:moveTo>
                  <a:lnTo>
                    <a:pt x="361015" y="8900"/>
                  </a:lnTo>
                  <a:lnTo>
                    <a:pt x="348962" y="16384"/>
                  </a:lnTo>
                  <a:lnTo>
                    <a:pt x="329607" y="27450"/>
                  </a:lnTo>
                  <a:lnTo>
                    <a:pt x="310253" y="43018"/>
                  </a:lnTo>
                  <a:lnTo>
                    <a:pt x="298200" y="64008"/>
                  </a:lnTo>
                  <a:lnTo>
                    <a:pt x="295861" y="80386"/>
                  </a:lnTo>
                  <a:lnTo>
                    <a:pt x="295819" y="85569"/>
                  </a:lnTo>
                  <a:lnTo>
                    <a:pt x="296200" y="99133"/>
                  </a:lnTo>
                  <a:lnTo>
                    <a:pt x="293712" y="116778"/>
                  </a:lnTo>
                  <a:lnTo>
                    <a:pt x="282263" y="134257"/>
                  </a:lnTo>
                  <a:lnTo>
                    <a:pt x="251301" y="166256"/>
                  </a:lnTo>
                  <a:lnTo>
                    <a:pt x="282263" y="205365"/>
                  </a:lnTo>
                  <a:lnTo>
                    <a:pt x="322094" y="166256"/>
                  </a:lnTo>
                  <a:lnTo>
                    <a:pt x="329042" y="160506"/>
                  </a:lnTo>
                  <a:lnTo>
                    <a:pt x="338562" y="156257"/>
                  </a:lnTo>
                  <a:lnTo>
                    <a:pt x="349579" y="155007"/>
                  </a:lnTo>
                  <a:lnTo>
                    <a:pt x="402917" y="155007"/>
                  </a:lnTo>
                  <a:lnTo>
                    <a:pt x="405042" y="154367"/>
                  </a:lnTo>
                  <a:lnTo>
                    <a:pt x="419501" y="142878"/>
                  </a:lnTo>
                  <a:lnTo>
                    <a:pt x="431811" y="127127"/>
                  </a:lnTo>
                  <a:lnTo>
                    <a:pt x="436383" y="107132"/>
                  </a:lnTo>
                  <a:lnTo>
                    <a:pt x="437002" y="101632"/>
                  </a:lnTo>
                  <a:lnTo>
                    <a:pt x="377306" y="101632"/>
                  </a:lnTo>
                  <a:lnTo>
                    <a:pt x="361015" y="95127"/>
                  </a:lnTo>
                  <a:lnTo>
                    <a:pt x="348694" y="80386"/>
                  </a:lnTo>
                  <a:lnTo>
                    <a:pt x="345417" y="69898"/>
                  </a:lnTo>
                  <a:lnTo>
                    <a:pt x="347949" y="62244"/>
                  </a:lnTo>
                  <a:lnTo>
                    <a:pt x="353057" y="56008"/>
                  </a:lnTo>
                  <a:lnTo>
                    <a:pt x="355544" y="47648"/>
                  </a:lnTo>
                  <a:lnTo>
                    <a:pt x="366486" y="25260"/>
                  </a:lnTo>
                  <a:lnTo>
                    <a:pt x="368973" y="16900"/>
                  </a:lnTo>
                  <a:lnTo>
                    <a:pt x="376951" y="16900"/>
                  </a:lnTo>
                  <a:lnTo>
                    <a:pt x="368973" y="8900"/>
                  </a:lnTo>
                  <a:close/>
                </a:path>
                <a:path w="440055" h="394970">
                  <a:moveTo>
                    <a:pt x="172549" y="0"/>
                  </a:moveTo>
                  <a:lnTo>
                    <a:pt x="152913" y="9004"/>
                  </a:lnTo>
                  <a:lnTo>
                    <a:pt x="130959" y="21338"/>
                  </a:lnTo>
                  <a:lnTo>
                    <a:pt x="110332" y="35004"/>
                  </a:lnTo>
                  <a:lnTo>
                    <a:pt x="94677" y="48009"/>
                  </a:lnTo>
                  <a:lnTo>
                    <a:pt x="79763" y="58508"/>
                  </a:lnTo>
                  <a:lnTo>
                    <a:pt x="58296" y="87238"/>
                  </a:lnTo>
                  <a:lnTo>
                    <a:pt x="55381" y="95891"/>
                  </a:lnTo>
                  <a:lnTo>
                    <a:pt x="46909" y="103127"/>
                  </a:lnTo>
                  <a:lnTo>
                    <a:pt x="36841" y="106632"/>
                  </a:lnTo>
                  <a:lnTo>
                    <a:pt x="28763" y="107132"/>
                  </a:lnTo>
                  <a:lnTo>
                    <a:pt x="22013" y="107633"/>
                  </a:lnTo>
                  <a:lnTo>
                    <a:pt x="15926" y="111137"/>
                  </a:lnTo>
                  <a:lnTo>
                    <a:pt x="15926" y="119137"/>
                  </a:lnTo>
                  <a:lnTo>
                    <a:pt x="7968" y="119137"/>
                  </a:lnTo>
                  <a:lnTo>
                    <a:pt x="9" y="127127"/>
                  </a:lnTo>
                  <a:lnTo>
                    <a:pt x="0" y="134257"/>
                  </a:lnTo>
                  <a:lnTo>
                    <a:pt x="31862" y="166256"/>
                  </a:lnTo>
                  <a:lnTo>
                    <a:pt x="31862" y="174266"/>
                  </a:lnTo>
                  <a:lnTo>
                    <a:pt x="46909" y="174266"/>
                  </a:lnTo>
                  <a:lnTo>
                    <a:pt x="46909" y="166256"/>
                  </a:lnTo>
                  <a:lnTo>
                    <a:pt x="54867" y="158256"/>
                  </a:lnTo>
                  <a:lnTo>
                    <a:pt x="63715" y="158256"/>
                  </a:lnTo>
                  <a:lnTo>
                    <a:pt x="63715" y="134257"/>
                  </a:lnTo>
                  <a:lnTo>
                    <a:pt x="70793" y="134257"/>
                  </a:lnTo>
                  <a:lnTo>
                    <a:pt x="82478" y="127127"/>
                  </a:lnTo>
                  <a:lnTo>
                    <a:pt x="160969" y="127127"/>
                  </a:lnTo>
                  <a:lnTo>
                    <a:pt x="164228" y="124000"/>
                  </a:lnTo>
                  <a:lnTo>
                    <a:pt x="172549" y="119137"/>
                  </a:lnTo>
                  <a:lnTo>
                    <a:pt x="172549" y="111137"/>
                  </a:lnTo>
                  <a:lnTo>
                    <a:pt x="164591" y="111137"/>
                  </a:lnTo>
                  <a:lnTo>
                    <a:pt x="157503" y="103127"/>
                  </a:lnTo>
                  <a:lnTo>
                    <a:pt x="157503" y="95127"/>
                  </a:lnTo>
                  <a:lnTo>
                    <a:pt x="153351" y="64990"/>
                  </a:lnTo>
                  <a:lnTo>
                    <a:pt x="177146" y="40960"/>
                  </a:lnTo>
                  <a:lnTo>
                    <a:pt x="211600" y="23375"/>
                  </a:lnTo>
                  <a:lnTo>
                    <a:pt x="239427" y="12575"/>
                  </a:lnTo>
                  <a:lnTo>
                    <a:pt x="243343" y="8900"/>
                  </a:lnTo>
                  <a:lnTo>
                    <a:pt x="226679" y="3754"/>
                  </a:lnTo>
                  <a:lnTo>
                    <a:pt x="204958" y="1112"/>
                  </a:lnTo>
                  <a:lnTo>
                    <a:pt x="184731" y="139"/>
                  </a:lnTo>
                  <a:lnTo>
                    <a:pt x="172549" y="0"/>
                  </a:lnTo>
                  <a:close/>
                </a:path>
                <a:path w="440055" h="394970">
                  <a:moveTo>
                    <a:pt x="402917" y="155007"/>
                  </a:moveTo>
                  <a:lnTo>
                    <a:pt x="349579" y="155007"/>
                  </a:lnTo>
                  <a:lnTo>
                    <a:pt x="361015" y="158256"/>
                  </a:lnTo>
                  <a:lnTo>
                    <a:pt x="386268" y="160020"/>
                  </a:lnTo>
                  <a:lnTo>
                    <a:pt x="402917" y="155007"/>
                  </a:lnTo>
                  <a:close/>
                </a:path>
                <a:path w="440055" h="394970">
                  <a:moveTo>
                    <a:pt x="160969" y="127127"/>
                  </a:moveTo>
                  <a:lnTo>
                    <a:pt x="82478" y="127127"/>
                  </a:lnTo>
                  <a:lnTo>
                    <a:pt x="95239" y="127917"/>
                  </a:lnTo>
                  <a:lnTo>
                    <a:pt x="109494" y="135877"/>
                  </a:lnTo>
                  <a:lnTo>
                    <a:pt x="125661" y="150257"/>
                  </a:lnTo>
                  <a:lnTo>
                    <a:pt x="133608" y="158256"/>
                  </a:lnTo>
                  <a:lnTo>
                    <a:pt x="133608" y="150257"/>
                  </a:lnTo>
                  <a:lnTo>
                    <a:pt x="141935" y="145394"/>
                  </a:lnTo>
                  <a:lnTo>
                    <a:pt x="160969" y="127127"/>
                  </a:lnTo>
                  <a:close/>
                </a:path>
                <a:path w="440055" h="394970">
                  <a:moveTo>
                    <a:pt x="431806" y="46005"/>
                  </a:moveTo>
                  <a:lnTo>
                    <a:pt x="428567" y="47007"/>
                  </a:lnTo>
                  <a:lnTo>
                    <a:pt x="423830" y="48009"/>
                  </a:lnTo>
                  <a:lnTo>
                    <a:pt x="421343" y="55245"/>
                  </a:lnTo>
                  <a:lnTo>
                    <a:pt x="415801" y="64008"/>
                  </a:lnTo>
                  <a:lnTo>
                    <a:pt x="410401" y="72387"/>
                  </a:lnTo>
                  <a:lnTo>
                    <a:pt x="407914" y="79128"/>
                  </a:lnTo>
                  <a:lnTo>
                    <a:pt x="400593" y="90629"/>
                  </a:lnTo>
                  <a:lnTo>
                    <a:pt x="390438" y="99133"/>
                  </a:lnTo>
                  <a:lnTo>
                    <a:pt x="377306" y="101632"/>
                  </a:lnTo>
                  <a:lnTo>
                    <a:pt x="437002" y="101632"/>
                  </a:lnTo>
                  <a:lnTo>
                    <a:pt x="438771" y="85569"/>
                  </a:lnTo>
                  <a:lnTo>
                    <a:pt x="439642" y="67121"/>
                  </a:lnTo>
                  <a:lnTo>
                    <a:pt x="439766" y="56008"/>
                  </a:lnTo>
                  <a:lnTo>
                    <a:pt x="435041" y="48004"/>
                  </a:lnTo>
                  <a:lnTo>
                    <a:pt x="431806" y="46005"/>
                  </a:lnTo>
                  <a:close/>
                </a:path>
              </a:pathLst>
            </a:custGeom>
            <a:solidFill>
              <a:srgbClr val="FFFFFF"/>
            </a:solidFill>
          </p:spPr>
          <p:txBody>
            <a:bodyPr wrap="square" lIns="0" tIns="0" rIns="0" bIns="0" rtlCol="0"/>
            <a:lstStyle/>
            <a:p>
              <a:endParaRPr/>
            </a:p>
          </p:txBody>
        </p:sp>
        <p:sp>
          <p:nvSpPr>
            <p:cNvPr id="133" name="object 133"/>
            <p:cNvSpPr/>
            <p:nvPr/>
          </p:nvSpPr>
          <p:spPr>
            <a:xfrm>
              <a:off x="8804122" y="5944942"/>
              <a:ext cx="791845" cy="791845"/>
            </a:xfrm>
            <a:custGeom>
              <a:avLst/>
              <a:gdLst/>
              <a:ahLst/>
              <a:cxnLst/>
              <a:rect l="l" t="t" r="r" b="b"/>
              <a:pathLst>
                <a:path w="791845" h="791845">
                  <a:moveTo>
                    <a:pt x="395747" y="0"/>
                  </a:moveTo>
                  <a:lnTo>
                    <a:pt x="352411" y="2365"/>
                  </a:lnTo>
                  <a:lnTo>
                    <a:pt x="309495" y="9461"/>
                  </a:lnTo>
                  <a:lnTo>
                    <a:pt x="267418" y="21288"/>
                  </a:lnTo>
                  <a:lnTo>
                    <a:pt x="226600" y="37846"/>
                  </a:lnTo>
                  <a:lnTo>
                    <a:pt x="187461" y="59135"/>
                  </a:lnTo>
                  <a:lnTo>
                    <a:pt x="150420" y="85154"/>
                  </a:lnTo>
                  <a:lnTo>
                    <a:pt x="115896" y="115904"/>
                  </a:lnTo>
                  <a:lnTo>
                    <a:pt x="85148" y="150423"/>
                  </a:lnTo>
                  <a:lnTo>
                    <a:pt x="59131" y="187461"/>
                  </a:lnTo>
                  <a:lnTo>
                    <a:pt x="37843" y="226596"/>
                  </a:lnTo>
                  <a:lnTo>
                    <a:pt x="21287" y="267411"/>
                  </a:lnTo>
                  <a:lnTo>
                    <a:pt x="9460" y="309484"/>
                  </a:lnTo>
                  <a:lnTo>
                    <a:pt x="2365" y="352398"/>
                  </a:lnTo>
                  <a:lnTo>
                    <a:pt x="0" y="395731"/>
                  </a:lnTo>
                  <a:lnTo>
                    <a:pt x="2365" y="439064"/>
                  </a:lnTo>
                  <a:lnTo>
                    <a:pt x="9460" y="481979"/>
                  </a:lnTo>
                  <a:lnTo>
                    <a:pt x="21287" y="524054"/>
                  </a:lnTo>
                  <a:lnTo>
                    <a:pt x="37843" y="564871"/>
                  </a:lnTo>
                  <a:lnTo>
                    <a:pt x="59131" y="604009"/>
                  </a:lnTo>
                  <a:lnTo>
                    <a:pt x="85148" y="641050"/>
                  </a:lnTo>
                  <a:lnTo>
                    <a:pt x="115896" y="675573"/>
                  </a:lnTo>
                  <a:lnTo>
                    <a:pt x="150420" y="706330"/>
                  </a:lnTo>
                  <a:lnTo>
                    <a:pt x="187461" y="732354"/>
                  </a:lnTo>
                  <a:lnTo>
                    <a:pt x="226600" y="753647"/>
                  </a:lnTo>
                  <a:lnTo>
                    <a:pt x="267418" y="770209"/>
                  </a:lnTo>
                  <a:lnTo>
                    <a:pt x="309495" y="782038"/>
                  </a:lnTo>
                  <a:lnTo>
                    <a:pt x="352411" y="789136"/>
                  </a:lnTo>
                  <a:lnTo>
                    <a:pt x="395747" y="791502"/>
                  </a:lnTo>
                  <a:lnTo>
                    <a:pt x="439082" y="789136"/>
                  </a:lnTo>
                  <a:lnTo>
                    <a:pt x="481998" y="782038"/>
                  </a:lnTo>
                  <a:lnTo>
                    <a:pt x="524075" y="770209"/>
                  </a:lnTo>
                  <a:lnTo>
                    <a:pt x="564893" y="753647"/>
                  </a:lnTo>
                  <a:lnTo>
                    <a:pt x="604032" y="732354"/>
                  </a:lnTo>
                  <a:lnTo>
                    <a:pt x="641073" y="706330"/>
                  </a:lnTo>
                  <a:lnTo>
                    <a:pt x="675597" y="675573"/>
                  </a:lnTo>
                  <a:lnTo>
                    <a:pt x="706345" y="641050"/>
                  </a:lnTo>
                  <a:lnTo>
                    <a:pt x="732363" y="604009"/>
                  </a:lnTo>
                  <a:lnTo>
                    <a:pt x="753650" y="564871"/>
                  </a:lnTo>
                  <a:lnTo>
                    <a:pt x="770207" y="524054"/>
                  </a:lnTo>
                  <a:lnTo>
                    <a:pt x="782033" y="481979"/>
                  </a:lnTo>
                  <a:lnTo>
                    <a:pt x="789128" y="439064"/>
                  </a:lnTo>
                  <a:lnTo>
                    <a:pt x="791494" y="395731"/>
                  </a:lnTo>
                  <a:lnTo>
                    <a:pt x="789128" y="352398"/>
                  </a:lnTo>
                  <a:lnTo>
                    <a:pt x="782033" y="309484"/>
                  </a:lnTo>
                  <a:lnTo>
                    <a:pt x="770207" y="267411"/>
                  </a:lnTo>
                  <a:lnTo>
                    <a:pt x="753650" y="226596"/>
                  </a:lnTo>
                  <a:lnTo>
                    <a:pt x="732363" y="187461"/>
                  </a:lnTo>
                  <a:lnTo>
                    <a:pt x="706345" y="150423"/>
                  </a:lnTo>
                  <a:lnTo>
                    <a:pt x="675597" y="115904"/>
                  </a:lnTo>
                  <a:lnTo>
                    <a:pt x="641073" y="85154"/>
                  </a:lnTo>
                  <a:lnTo>
                    <a:pt x="604032" y="59135"/>
                  </a:lnTo>
                  <a:lnTo>
                    <a:pt x="564893" y="37846"/>
                  </a:lnTo>
                  <a:lnTo>
                    <a:pt x="524075" y="21288"/>
                  </a:lnTo>
                  <a:lnTo>
                    <a:pt x="481998" y="9461"/>
                  </a:lnTo>
                  <a:lnTo>
                    <a:pt x="439082" y="2365"/>
                  </a:lnTo>
                  <a:lnTo>
                    <a:pt x="395747" y="0"/>
                  </a:lnTo>
                  <a:close/>
                </a:path>
              </a:pathLst>
            </a:custGeom>
            <a:solidFill>
              <a:srgbClr val="083566"/>
            </a:solidFill>
          </p:spPr>
          <p:txBody>
            <a:bodyPr wrap="square" lIns="0" tIns="0" rIns="0" bIns="0" rtlCol="0"/>
            <a:lstStyle/>
            <a:p>
              <a:endParaRPr/>
            </a:p>
          </p:txBody>
        </p:sp>
        <p:sp>
          <p:nvSpPr>
            <p:cNvPr id="134" name="object 134"/>
            <p:cNvSpPr/>
            <p:nvPr/>
          </p:nvSpPr>
          <p:spPr>
            <a:xfrm>
              <a:off x="9057649" y="6123451"/>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3" y="379281"/>
                  </a:lnTo>
                  <a:lnTo>
                    <a:pt x="202919" y="332889"/>
                  </a:lnTo>
                  <a:lnTo>
                    <a:pt x="232189" y="283876"/>
                  </a:lnTo>
                  <a:lnTo>
                    <a:pt x="258371" y="234364"/>
                  </a:lnTo>
                  <a:lnTo>
                    <a:pt x="269990"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0" y="63903"/>
                  </a:lnTo>
                  <a:lnTo>
                    <a:pt x="256968" y="58272"/>
                  </a:lnTo>
                  <a:lnTo>
                    <a:pt x="226158" y="27462"/>
                  </a:lnTo>
                  <a:lnTo>
                    <a:pt x="187087" y="7256"/>
                  </a:lnTo>
                  <a:lnTo>
                    <a:pt x="142100" y="0"/>
                  </a:lnTo>
                  <a:close/>
                </a:path>
                <a:path w="284479" h="429259">
                  <a:moveTo>
                    <a:pt x="259880"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69990" y="204820"/>
                  </a:lnTo>
                  <a:lnTo>
                    <a:pt x="277206" y="186474"/>
                  </a:lnTo>
                  <a:lnTo>
                    <a:pt x="284431" y="142330"/>
                  </a:lnTo>
                  <a:lnTo>
                    <a:pt x="277174" y="97344"/>
                  </a:lnTo>
                  <a:lnTo>
                    <a:pt x="259880" y="63903"/>
                  </a:lnTo>
                  <a:close/>
                </a:path>
              </a:pathLst>
            </a:custGeom>
            <a:solidFill>
              <a:srgbClr val="FFFFFF"/>
            </a:solidFill>
          </p:spPr>
          <p:txBody>
            <a:bodyPr wrap="square" lIns="0" tIns="0" rIns="0" bIns="0" rtlCol="0"/>
            <a:lstStyle/>
            <a:p>
              <a:endParaRPr/>
            </a:p>
          </p:txBody>
        </p:sp>
        <p:sp>
          <p:nvSpPr>
            <p:cNvPr id="135" name="object 135"/>
            <p:cNvSpPr/>
            <p:nvPr/>
          </p:nvSpPr>
          <p:spPr>
            <a:xfrm>
              <a:off x="10633145" y="5944942"/>
              <a:ext cx="791845" cy="791845"/>
            </a:xfrm>
            <a:custGeom>
              <a:avLst/>
              <a:gdLst/>
              <a:ahLst/>
              <a:cxnLst/>
              <a:rect l="l" t="t" r="r" b="b"/>
              <a:pathLst>
                <a:path w="791845"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83566"/>
            </a:solidFill>
          </p:spPr>
          <p:txBody>
            <a:bodyPr wrap="square" lIns="0" tIns="0" rIns="0" bIns="0" rtlCol="0"/>
            <a:lstStyle/>
            <a:p>
              <a:endParaRPr/>
            </a:p>
          </p:txBody>
        </p:sp>
        <p:sp>
          <p:nvSpPr>
            <p:cNvPr id="136" name="object 136"/>
            <p:cNvSpPr/>
            <p:nvPr/>
          </p:nvSpPr>
          <p:spPr>
            <a:xfrm>
              <a:off x="10886673" y="6142805"/>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79"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37" name="object 137"/>
            <p:cNvSpPr/>
            <p:nvPr/>
          </p:nvSpPr>
          <p:spPr>
            <a:xfrm>
              <a:off x="16120219" y="5944942"/>
              <a:ext cx="791845" cy="791845"/>
            </a:xfrm>
            <a:custGeom>
              <a:avLst/>
              <a:gdLst/>
              <a:ahLst/>
              <a:cxnLst/>
              <a:rect l="l" t="t" r="r" b="b"/>
              <a:pathLst>
                <a:path w="791844"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83566"/>
            </a:solidFill>
          </p:spPr>
          <p:txBody>
            <a:bodyPr wrap="square" lIns="0" tIns="0" rIns="0" bIns="0" rtlCol="0"/>
            <a:lstStyle/>
            <a:p>
              <a:endParaRPr/>
            </a:p>
          </p:txBody>
        </p:sp>
        <p:sp>
          <p:nvSpPr>
            <p:cNvPr id="138" name="object 138"/>
            <p:cNvSpPr/>
            <p:nvPr/>
          </p:nvSpPr>
          <p:spPr>
            <a:xfrm>
              <a:off x="16373748"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39" name="object 139"/>
            <p:cNvSpPr/>
            <p:nvPr/>
          </p:nvSpPr>
          <p:spPr>
            <a:xfrm>
              <a:off x="14291193" y="5944942"/>
              <a:ext cx="791845" cy="791845"/>
            </a:xfrm>
            <a:custGeom>
              <a:avLst/>
              <a:gdLst/>
              <a:ahLst/>
              <a:cxnLst/>
              <a:rect l="l" t="t" r="r" b="b"/>
              <a:pathLst>
                <a:path w="791844" h="791845">
                  <a:moveTo>
                    <a:pt x="395745" y="0"/>
                  </a:moveTo>
                  <a:lnTo>
                    <a:pt x="352409" y="2365"/>
                  </a:lnTo>
                  <a:lnTo>
                    <a:pt x="309493" y="9461"/>
                  </a:lnTo>
                  <a:lnTo>
                    <a:pt x="267417" y="21288"/>
                  </a:lnTo>
                  <a:lnTo>
                    <a:pt x="226600"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600" y="753647"/>
                  </a:lnTo>
                  <a:lnTo>
                    <a:pt x="267417" y="770209"/>
                  </a:lnTo>
                  <a:lnTo>
                    <a:pt x="309493" y="782038"/>
                  </a:lnTo>
                  <a:lnTo>
                    <a:pt x="352409" y="789136"/>
                  </a:lnTo>
                  <a:lnTo>
                    <a:pt x="395745" y="791502"/>
                  </a:lnTo>
                  <a:lnTo>
                    <a:pt x="439082" y="789136"/>
                  </a:lnTo>
                  <a:lnTo>
                    <a:pt x="481998" y="782038"/>
                  </a:lnTo>
                  <a:lnTo>
                    <a:pt x="524075" y="770209"/>
                  </a:lnTo>
                  <a:lnTo>
                    <a:pt x="564893" y="753647"/>
                  </a:lnTo>
                  <a:lnTo>
                    <a:pt x="604032" y="732354"/>
                  </a:lnTo>
                  <a:lnTo>
                    <a:pt x="641072"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2" y="85154"/>
                  </a:lnTo>
                  <a:lnTo>
                    <a:pt x="604032" y="59135"/>
                  </a:lnTo>
                  <a:lnTo>
                    <a:pt x="564893" y="37846"/>
                  </a:lnTo>
                  <a:lnTo>
                    <a:pt x="524075" y="21288"/>
                  </a:lnTo>
                  <a:lnTo>
                    <a:pt x="481998" y="9461"/>
                  </a:lnTo>
                  <a:lnTo>
                    <a:pt x="439082" y="2365"/>
                  </a:lnTo>
                  <a:lnTo>
                    <a:pt x="395745" y="0"/>
                  </a:lnTo>
                  <a:close/>
                </a:path>
              </a:pathLst>
            </a:custGeom>
            <a:solidFill>
              <a:srgbClr val="083566"/>
            </a:solidFill>
          </p:spPr>
          <p:txBody>
            <a:bodyPr wrap="square" lIns="0" tIns="0" rIns="0" bIns="0" rtlCol="0"/>
            <a:lstStyle/>
            <a:p>
              <a:endParaRPr/>
            </a:p>
          </p:txBody>
        </p:sp>
        <p:sp>
          <p:nvSpPr>
            <p:cNvPr id="140" name="object 140"/>
            <p:cNvSpPr/>
            <p:nvPr/>
          </p:nvSpPr>
          <p:spPr>
            <a:xfrm>
              <a:off x="14544723"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41" name="object 141"/>
            <p:cNvSpPr/>
            <p:nvPr/>
          </p:nvSpPr>
          <p:spPr>
            <a:xfrm>
              <a:off x="17949242" y="5944942"/>
              <a:ext cx="791845" cy="791845"/>
            </a:xfrm>
            <a:custGeom>
              <a:avLst/>
              <a:gdLst/>
              <a:ahLst/>
              <a:cxnLst/>
              <a:rect l="l" t="t" r="r" b="b"/>
              <a:pathLst>
                <a:path w="791844" h="791845">
                  <a:moveTo>
                    <a:pt x="395745" y="0"/>
                  </a:moveTo>
                  <a:lnTo>
                    <a:pt x="352409" y="2365"/>
                  </a:lnTo>
                  <a:lnTo>
                    <a:pt x="309493" y="9461"/>
                  </a:lnTo>
                  <a:lnTo>
                    <a:pt x="267417" y="21288"/>
                  </a:lnTo>
                  <a:lnTo>
                    <a:pt x="226600"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600" y="753647"/>
                  </a:lnTo>
                  <a:lnTo>
                    <a:pt x="267417" y="770209"/>
                  </a:lnTo>
                  <a:lnTo>
                    <a:pt x="309493" y="782038"/>
                  </a:lnTo>
                  <a:lnTo>
                    <a:pt x="352409" y="789136"/>
                  </a:lnTo>
                  <a:lnTo>
                    <a:pt x="395745" y="791502"/>
                  </a:lnTo>
                  <a:lnTo>
                    <a:pt x="439082" y="789136"/>
                  </a:lnTo>
                  <a:lnTo>
                    <a:pt x="481998" y="782038"/>
                  </a:lnTo>
                  <a:lnTo>
                    <a:pt x="524075" y="770209"/>
                  </a:lnTo>
                  <a:lnTo>
                    <a:pt x="564893" y="753647"/>
                  </a:lnTo>
                  <a:lnTo>
                    <a:pt x="604032" y="732354"/>
                  </a:lnTo>
                  <a:lnTo>
                    <a:pt x="641072"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2" y="85154"/>
                  </a:lnTo>
                  <a:lnTo>
                    <a:pt x="604032" y="59135"/>
                  </a:lnTo>
                  <a:lnTo>
                    <a:pt x="564893" y="37846"/>
                  </a:lnTo>
                  <a:lnTo>
                    <a:pt x="524075" y="21288"/>
                  </a:lnTo>
                  <a:lnTo>
                    <a:pt x="481998" y="9461"/>
                  </a:lnTo>
                  <a:lnTo>
                    <a:pt x="439082" y="2365"/>
                  </a:lnTo>
                  <a:lnTo>
                    <a:pt x="395745" y="0"/>
                  </a:lnTo>
                  <a:close/>
                </a:path>
              </a:pathLst>
            </a:custGeom>
            <a:solidFill>
              <a:srgbClr val="083566"/>
            </a:solidFill>
          </p:spPr>
          <p:txBody>
            <a:bodyPr wrap="square" lIns="0" tIns="0" rIns="0" bIns="0" rtlCol="0"/>
            <a:lstStyle/>
            <a:p>
              <a:endParaRPr/>
            </a:p>
          </p:txBody>
        </p:sp>
        <p:sp>
          <p:nvSpPr>
            <p:cNvPr id="142" name="object 142"/>
            <p:cNvSpPr/>
            <p:nvPr/>
          </p:nvSpPr>
          <p:spPr>
            <a:xfrm>
              <a:off x="18202771"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43" name="object 143"/>
            <p:cNvSpPr/>
            <p:nvPr/>
          </p:nvSpPr>
          <p:spPr>
            <a:xfrm>
              <a:off x="3317045" y="5944942"/>
              <a:ext cx="791845" cy="791845"/>
            </a:xfrm>
            <a:custGeom>
              <a:avLst/>
              <a:gdLst/>
              <a:ahLst/>
              <a:cxnLst/>
              <a:rect l="l" t="t" r="r" b="b"/>
              <a:pathLst>
                <a:path w="791845"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83566"/>
            </a:solidFill>
          </p:spPr>
          <p:txBody>
            <a:bodyPr wrap="square" lIns="0" tIns="0" rIns="0" bIns="0" rtlCol="0"/>
            <a:lstStyle/>
            <a:p>
              <a:endParaRPr/>
            </a:p>
          </p:txBody>
        </p:sp>
        <p:sp>
          <p:nvSpPr>
            <p:cNvPr id="144" name="object 144"/>
            <p:cNvSpPr/>
            <p:nvPr/>
          </p:nvSpPr>
          <p:spPr>
            <a:xfrm>
              <a:off x="3575774" y="6142805"/>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3" y="379281"/>
                  </a:lnTo>
                  <a:lnTo>
                    <a:pt x="202919" y="332889"/>
                  </a:lnTo>
                  <a:lnTo>
                    <a:pt x="232189" y="283876"/>
                  </a:lnTo>
                  <a:lnTo>
                    <a:pt x="258371" y="234364"/>
                  </a:lnTo>
                  <a:lnTo>
                    <a:pt x="269990"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0" y="63903"/>
                  </a:lnTo>
                  <a:lnTo>
                    <a:pt x="256968" y="58272"/>
                  </a:lnTo>
                  <a:lnTo>
                    <a:pt x="226158" y="27462"/>
                  </a:lnTo>
                  <a:lnTo>
                    <a:pt x="187087" y="7256"/>
                  </a:lnTo>
                  <a:lnTo>
                    <a:pt x="142100" y="0"/>
                  </a:lnTo>
                  <a:close/>
                </a:path>
                <a:path w="284479" h="429259">
                  <a:moveTo>
                    <a:pt x="259880"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69990" y="204820"/>
                  </a:lnTo>
                  <a:lnTo>
                    <a:pt x="277206" y="186474"/>
                  </a:lnTo>
                  <a:lnTo>
                    <a:pt x="284431" y="142330"/>
                  </a:lnTo>
                  <a:lnTo>
                    <a:pt x="277174" y="97344"/>
                  </a:lnTo>
                  <a:lnTo>
                    <a:pt x="259880" y="63903"/>
                  </a:lnTo>
                  <a:close/>
                </a:path>
              </a:pathLst>
            </a:custGeom>
            <a:solidFill>
              <a:srgbClr val="FFFFFF"/>
            </a:solidFill>
          </p:spPr>
          <p:txBody>
            <a:bodyPr wrap="square" lIns="0" tIns="0" rIns="0" bIns="0" rtlCol="0"/>
            <a:lstStyle/>
            <a:p>
              <a:endParaRPr/>
            </a:p>
          </p:txBody>
        </p:sp>
        <p:sp>
          <p:nvSpPr>
            <p:cNvPr id="145" name="object 145"/>
            <p:cNvSpPr/>
            <p:nvPr/>
          </p:nvSpPr>
          <p:spPr>
            <a:xfrm>
              <a:off x="6975091" y="5944942"/>
              <a:ext cx="791845" cy="791845"/>
            </a:xfrm>
            <a:custGeom>
              <a:avLst/>
              <a:gdLst/>
              <a:ahLst/>
              <a:cxnLst/>
              <a:rect l="l" t="t" r="r" b="b"/>
              <a:pathLst>
                <a:path w="791845" h="791845">
                  <a:moveTo>
                    <a:pt x="395739" y="0"/>
                  </a:moveTo>
                  <a:lnTo>
                    <a:pt x="352403" y="2365"/>
                  </a:lnTo>
                  <a:lnTo>
                    <a:pt x="309487" y="9461"/>
                  </a:lnTo>
                  <a:lnTo>
                    <a:pt x="267410" y="21288"/>
                  </a:lnTo>
                  <a:lnTo>
                    <a:pt x="226593" y="37846"/>
                  </a:lnTo>
                  <a:lnTo>
                    <a:pt x="187453" y="59135"/>
                  </a:lnTo>
                  <a:lnTo>
                    <a:pt x="150412" y="85154"/>
                  </a:lnTo>
                  <a:lnTo>
                    <a:pt x="115889" y="115904"/>
                  </a:lnTo>
                  <a:lnTo>
                    <a:pt x="85143" y="150423"/>
                  </a:lnTo>
                  <a:lnTo>
                    <a:pt x="59127" y="187461"/>
                  </a:lnTo>
                  <a:lnTo>
                    <a:pt x="37841" y="226596"/>
                  </a:lnTo>
                  <a:lnTo>
                    <a:pt x="21285" y="267411"/>
                  </a:lnTo>
                  <a:lnTo>
                    <a:pt x="9460" y="309484"/>
                  </a:lnTo>
                  <a:lnTo>
                    <a:pt x="2365" y="352398"/>
                  </a:lnTo>
                  <a:lnTo>
                    <a:pt x="0" y="395731"/>
                  </a:lnTo>
                  <a:lnTo>
                    <a:pt x="2365" y="439064"/>
                  </a:lnTo>
                  <a:lnTo>
                    <a:pt x="9460" y="481979"/>
                  </a:lnTo>
                  <a:lnTo>
                    <a:pt x="21285" y="524054"/>
                  </a:lnTo>
                  <a:lnTo>
                    <a:pt x="37841" y="564871"/>
                  </a:lnTo>
                  <a:lnTo>
                    <a:pt x="59127" y="604009"/>
                  </a:lnTo>
                  <a:lnTo>
                    <a:pt x="85143" y="641050"/>
                  </a:lnTo>
                  <a:lnTo>
                    <a:pt x="115889" y="675573"/>
                  </a:lnTo>
                  <a:lnTo>
                    <a:pt x="150412" y="706330"/>
                  </a:lnTo>
                  <a:lnTo>
                    <a:pt x="187453" y="732354"/>
                  </a:lnTo>
                  <a:lnTo>
                    <a:pt x="226593" y="753647"/>
                  </a:lnTo>
                  <a:lnTo>
                    <a:pt x="267410" y="770209"/>
                  </a:lnTo>
                  <a:lnTo>
                    <a:pt x="309487" y="782038"/>
                  </a:lnTo>
                  <a:lnTo>
                    <a:pt x="352403" y="789136"/>
                  </a:lnTo>
                  <a:lnTo>
                    <a:pt x="395739" y="791502"/>
                  </a:lnTo>
                  <a:lnTo>
                    <a:pt x="439074" y="789136"/>
                  </a:lnTo>
                  <a:lnTo>
                    <a:pt x="481990" y="782038"/>
                  </a:lnTo>
                  <a:lnTo>
                    <a:pt x="524067" y="770209"/>
                  </a:lnTo>
                  <a:lnTo>
                    <a:pt x="564885" y="753647"/>
                  </a:lnTo>
                  <a:lnTo>
                    <a:pt x="604024" y="732354"/>
                  </a:lnTo>
                  <a:lnTo>
                    <a:pt x="641065" y="706330"/>
                  </a:lnTo>
                  <a:lnTo>
                    <a:pt x="675589" y="675573"/>
                  </a:lnTo>
                  <a:lnTo>
                    <a:pt x="706341" y="641050"/>
                  </a:lnTo>
                  <a:lnTo>
                    <a:pt x="732362" y="604009"/>
                  </a:lnTo>
                  <a:lnTo>
                    <a:pt x="753653" y="564871"/>
                  </a:lnTo>
                  <a:lnTo>
                    <a:pt x="770211" y="524054"/>
                  </a:lnTo>
                  <a:lnTo>
                    <a:pt x="782039" y="481979"/>
                  </a:lnTo>
                  <a:lnTo>
                    <a:pt x="789136" y="439064"/>
                  </a:lnTo>
                  <a:lnTo>
                    <a:pt x="791502" y="395731"/>
                  </a:lnTo>
                  <a:lnTo>
                    <a:pt x="789136" y="352398"/>
                  </a:lnTo>
                  <a:lnTo>
                    <a:pt x="782039" y="309484"/>
                  </a:lnTo>
                  <a:lnTo>
                    <a:pt x="770211" y="267411"/>
                  </a:lnTo>
                  <a:lnTo>
                    <a:pt x="753653" y="226596"/>
                  </a:lnTo>
                  <a:lnTo>
                    <a:pt x="732362" y="187461"/>
                  </a:lnTo>
                  <a:lnTo>
                    <a:pt x="706341" y="150423"/>
                  </a:lnTo>
                  <a:lnTo>
                    <a:pt x="675589" y="115904"/>
                  </a:lnTo>
                  <a:lnTo>
                    <a:pt x="641065" y="85154"/>
                  </a:lnTo>
                  <a:lnTo>
                    <a:pt x="604024" y="59135"/>
                  </a:lnTo>
                  <a:lnTo>
                    <a:pt x="564885" y="37846"/>
                  </a:lnTo>
                  <a:lnTo>
                    <a:pt x="524067" y="21288"/>
                  </a:lnTo>
                  <a:lnTo>
                    <a:pt x="481990" y="9461"/>
                  </a:lnTo>
                  <a:lnTo>
                    <a:pt x="439074" y="2365"/>
                  </a:lnTo>
                  <a:lnTo>
                    <a:pt x="395739" y="0"/>
                  </a:lnTo>
                  <a:close/>
                </a:path>
              </a:pathLst>
            </a:custGeom>
            <a:solidFill>
              <a:srgbClr val="083566"/>
            </a:solidFill>
          </p:spPr>
          <p:txBody>
            <a:bodyPr wrap="square" lIns="0" tIns="0" rIns="0" bIns="0" rtlCol="0"/>
            <a:lstStyle/>
            <a:p>
              <a:endParaRPr/>
            </a:p>
          </p:txBody>
        </p:sp>
        <p:pic>
          <p:nvPicPr>
            <p:cNvPr id="146" name="object 146"/>
            <p:cNvPicPr/>
            <p:nvPr/>
          </p:nvPicPr>
          <p:blipFill>
            <a:blip r:embed="rId2" cstate="print"/>
            <a:stretch>
              <a:fillRect/>
            </a:stretch>
          </p:blipFill>
          <p:spPr>
            <a:xfrm>
              <a:off x="7281799" y="6248665"/>
              <a:ext cx="178088" cy="178088"/>
            </a:xfrm>
            <a:prstGeom prst="rect">
              <a:avLst/>
            </a:prstGeom>
          </p:spPr>
        </p:pic>
        <p:pic>
          <p:nvPicPr>
            <p:cNvPr id="147" name="object 147"/>
            <p:cNvPicPr/>
            <p:nvPr/>
          </p:nvPicPr>
          <p:blipFill>
            <a:blip r:embed="rId3" cstate="print"/>
            <a:stretch>
              <a:fillRect/>
            </a:stretch>
          </p:blipFill>
          <p:spPr>
            <a:xfrm>
              <a:off x="7180158" y="6147027"/>
              <a:ext cx="79149" cy="79149"/>
            </a:xfrm>
            <a:prstGeom prst="rect">
              <a:avLst/>
            </a:prstGeom>
          </p:spPr>
        </p:pic>
        <p:pic>
          <p:nvPicPr>
            <p:cNvPr id="148" name="object 148"/>
            <p:cNvPicPr/>
            <p:nvPr/>
          </p:nvPicPr>
          <p:blipFill>
            <a:blip r:embed="rId4" cstate="print"/>
            <a:stretch>
              <a:fillRect/>
            </a:stretch>
          </p:blipFill>
          <p:spPr>
            <a:xfrm>
              <a:off x="7482384" y="6449253"/>
              <a:ext cx="79149" cy="79149"/>
            </a:xfrm>
            <a:prstGeom prst="rect">
              <a:avLst/>
            </a:prstGeom>
          </p:spPr>
        </p:pic>
        <p:sp>
          <p:nvSpPr>
            <p:cNvPr id="149" name="object 149"/>
            <p:cNvSpPr/>
            <p:nvPr/>
          </p:nvSpPr>
          <p:spPr>
            <a:xfrm>
              <a:off x="7242123" y="6208986"/>
              <a:ext cx="252095" cy="252095"/>
            </a:xfrm>
            <a:custGeom>
              <a:avLst/>
              <a:gdLst/>
              <a:ahLst/>
              <a:cxnLst/>
              <a:rect l="l" t="t" r="r" b="b"/>
              <a:pathLst>
                <a:path w="252095" h="252095">
                  <a:moveTo>
                    <a:pt x="0" y="0"/>
                  </a:moveTo>
                  <a:lnTo>
                    <a:pt x="251856" y="251856"/>
                  </a:lnTo>
                </a:path>
              </a:pathLst>
            </a:custGeom>
            <a:ln w="27925">
              <a:solidFill>
                <a:srgbClr val="FFFFFF"/>
              </a:solidFill>
            </a:ln>
          </p:spPr>
          <p:txBody>
            <a:bodyPr wrap="square" lIns="0" tIns="0" rIns="0" bIns="0" rtlCol="0"/>
            <a:lstStyle/>
            <a:p>
              <a:endParaRPr/>
            </a:p>
          </p:txBody>
        </p:sp>
        <p:pic>
          <p:nvPicPr>
            <p:cNvPr id="150" name="object 150"/>
            <p:cNvPicPr/>
            <p:nvPr/>
          </p:nvPicPr>
          <p:blipFill>
            <a:blip r:embed="rId5" cstate="print"/>
            <a:stretch>
              <a:fillRect/>
            </a:stretch>
          </p:blipFill>
          <p:spPr>
            <a:xfrm>
              <a:off x="7478887" y="6150526"/>
              <a:ext cx="79149" cy="79149"/>
            </a:xfrm>
            <a:prstGeom prst="rect">
              <a:avLst/>
            </a:prstGeom>
          </p:spPr>
        </p:pic>
        <p:pic>
          <p:nvPicPr>
            <p:cNvPr id="151" name="object 151"/>
            <p:cNvPicPr/>
            <p:nvPr/>
          </p:nvPicPr>
          <p:blipFill>
            <a:blip r:embed="rId5" cstate="print"/>
            <a:stretch>
              <a:fillRect/>
            </a:stretch>
          </p:blipFill>
          <p:spPr>
            <a:xfrm>
              <a:off x="7183657" y="6445756"/>
              <a:ext cx="79149" cy="79149"/>
            </a:xfrm>
            <a:prstGeom prst="rect">
              <a:avLst/>
            </a:prstGeom>
          </p:spPr>
        </p:pic>
        <p:sp>
          <p:nvSpPr>
            <p:cNvPr id="152" name="object 152"/>
            <p:cNvSpPr/>
            <p:nvPr/>
          </p:nvSpPr>
          <p:spPr>
            <a:xfrm>
              <a:off x="7244916" y="6211782"/>
              <a:ext cx="252095" cy="252095"/>
            </a:xfrm>
            <a:custGeom>
              <a:avLst/>
              <a:gdLst/>
              <a:ahLst/>
              <a:cxnLst/>
              <a:rect l="l" t="t" r="r" b="b"/>
              <a:pathLst>
                <a:path w="252095" h="252095">
                  <a:moveTo>
                    <a:pt x="0" y="251856"/>
                  </a:moveTo>
                  <a:lnTo>
                    <a:pt x="251856" y="0"/>
                  </a:lnTo>
                </a:path>
              </a:pathLst>
            </a:custGeom>
            <a:ln w="27925">
              <a:solidFill>
                <a:srgbClr val="FFFFFF"/>
              </a:solidFill>
            </a:ln>
          </p:spPr>
          <p:txBody>
            <a:bodyPr wrap="square" lIns="0" tIns="0" rIns="0" bIns="0" rtlCol="0"/>
            <a:lstStyle/>
            <a:p>
              <a:endParaRPr/>
            </a:p>
          </p:txBody>
        </p:sp>
      </p:grpSp>
      <p:sp>
        <p:nvSpPr>
          <p:cNvPr id="153" name="object 153"/>
          <p:cNvSpPr txBox="1"/>
          <p:nvPr/>
        </p:nvSpPr>
        <p:spPr>
          <a:xfrm>
            <a:off x="1854329" y="1685330"/>
            <a:ext cx="1350999" cy="490517"/>
          </a:xfrm>
          <a:prstGeom prst="rect">
            <a:avLst/>
          </a:prstGeom>
        </p:spPr>
        <p:txBody>
          <a:bodyPr vert="horz" wrap="square" lIns="0" tIns="5776" rIns="0" bIns="0" rtlCol="0">
            <a:spAutoFit/>
          </a:bodyPr>
          <a:lstStyle/>
          <a:p>
            <a:pPr marR="2310" indent="-289" algn="ctr">
              <a:lnSpc>
                <a:spcPts val="1300"/>
              </a:lnSpc>
            </a:pPr>
            <a:r>
              <a:rPr sz="900" spc="10" dirty="0">
                <a:latin typeface="Arial" panose="020B0604020202020204" pitchFamily="34" charset="0"/>
                <a:cs typeface="Arial" panose="020B0604020202020204" pitchFamily="34" charset="0"/>
              </a:rPr>
              <a:t>Expansion of the Kempten branch into an administrative center</a:t>
            </a:r>
            <a:endParaRPr lang="de-DE" sz="900" spc="10" dirty="0">
              <a:latin typeface="Arial" panose="020B0604020202020204" pitchFamily="34" charset="0"/>
              <a:cs typeface="Arial" panose="020B0604020202020204" pitchFamily="34" charset="0"/>
            </a:endParaRPr>
          </a:p>
        </p:txBody>
      </p:sp>
      <p:sp>
        <p:nvSpPr>
          <p:cNvPr id="157" name="object 157"/>
          <p:cNvSpPr txBox="1"/>
          <p:nvPr/>
        </p:nvSpPr>
        <p:spPr>
          <a:xfrm>
            <a:off x="315576" y="1685330"/>
            <a:ext cx="1084438" cy="503056"/>
          </a:xfrm>
          <a:prstGeom prst="rect">
            <a:avLst/>
          </a:prstGeom>
        </p:spPr>
        <p:txBody>
          <a:bodyPr vert="horz" wrap="square" lIns="0" tIns="18194" rIns="0" bIns="0" rtlCol="0">
            <a:spAutoFit/>
          </a:bodyPr>
          <a:lstStyle/>
          <a:p>
            <a:pPr algn="ctr">
              <a:lnSpc>
                <a:spcPts val="1300"/>
              </a:lnSpc>
              <a:spcBef>
                <a:spcPts val="143"/>
              </a:spcBef>
            </a:pPr>
            <a:r>
              <a:rPr sz="900" spc="10" dirty="0">
                <a:latin typeface="Arial" panose="020B0604020202020204" pitchFamily="34" charset="0"/>
                <a:cs typeface="Arial" panose="020B0604020202020204" pitchFamily="34" charset="0"/>
              </a:rPr>
              <a:t>DACHSER &amp; KOLB</a:t>
            </a:r>
          </a:p>
          <a:p>
            <a:pPr marL="181076" marR="177611" algn="ctr">
              <a:lnSpc>
                <a:spcPts val="1300"/>
              </a:lnSpc>
            </a:pPr>
            <a:r>
              <a:rPr sz="900" spc="10" dirty="0">
                <a:latin typeface="Arial" panose="020B0604020202020204" pitchFamily="34" charset="0"/>
                <a:cs typeface="Arial" panose="020B0604020202020204" pitchFamily="34" charset="0"/>
              </a:rPr>
              <a:t>was founded in Wangen</a:t>
            </a:r>
            <a:endParaRPr lang="de-DE" sz="900" dirty="0">
              <a:latin typeface="Arial" panose="020B0604020202020204" pitchFamily="34" charset="0"/>
              <a:cs typeface="Arial" panose="020B0604020202020204" pitchFamily="34" charset="0"/>
            </a:endParaRPr>
          </a:p>
        </p:txBody>
      </p:sp>
      <p:sp>
        <p:nvSpPr>
          <p:cNvPr id="158" name="object 158"/>
          <p:cNvSpPr txBox="1"/>
          <p:nvPr/>
        </p:nvSpPr>
        <p:spPr>
          <a:xfrm>
            <a:off x="3564043" y="1520176"/>
            <a:ext cx="1218152" cy="593044"/>
          </a:xfrm>
          <a:prstGeom prst="rect">
            <a:avLst/>
          </a:prstGeom>
        </p:spPr>
        <p:txBody>
          <a:bodyPr vert="horz" wrap="square" lIns="0" tIns="5776" rIns="0" bIns="0" rtlCol="0">
            <a:spAutoFit/>
          </a:bodyPr>
          <a:lstStyle/>
          <a:p>
            <a:pPr marL="5776" marR="2310" algn="ctr">
              <a:lnSpc>
                <a:spcPct val="108300"/>
              </a:lnSpc>
              <a:spcBef>
                <a:spcPts val="45"/>
              </a:spcBef>
            </a:pPr>
            <a:r>
              <a:rPr sz="900" spc="10" dirty="0">
                <a:latin typeface="Arial" panose="020B0604020202020204" pitchFamily="34" charset="0"/>
                <a:cs typeface="Arial" panose="020B0604020202020204" pitchFamily="34" charset="0"/>
              </a:rPr>
              <a:t>Opening of the Leipzig, Hamburg, Hannover, Cologne and Munich branches</a:t>
            </a:r>
            <a:endParaRPr sz="900" dirty="0">
              <a:latin typeface="Arial" panose="020B0604020202020204" pitchFamily="34" charset="0"/>
              <a:cs typeface="Arial" panose="020B0604020202020204" pitchFamily="34" charset="0"/>
            </a:endParaRPr>
          </a:p>
        </p:txBody>
      </p:sp>
      <p:sp>
        <p:nvSpPr>
          <p:cNvPr id="159" name="object 159"/>
          <p:cNvSpPr txBox="1"/>
          <p:nvPr/>
        </p:nvSpPr>
        <p:spPr>
          <a:xfrm>
            <a:off x="5305744" y="1850353"/>
            <a:ext cx="1047472" cy="293860"/>
          </a:xfrm>
          <a:prstGeom prst="rect">
            <a:avLst/>
          </a:prstGeom>
        </p:spPr>
        <p:txBody>
          <a:bodyPr vert="horz" wrap="square" lIns="0" tIns="5776" rIns="0" bIns="0" rtlCol="0">
            <a:spAutoFit/>
          </a:bodyPr>
          <a:lstStyle/>
          <a:p>
            <a:pPr marL="5487" marR="2310" indent="-289" algn="ctr">
              <a:lnSpc>
                <a:spcPct val="108300"/>
              </a:lnSpc>
              <a:spcBef>
                <a:spcPts val="45"/>
              </a:spcBef>
            </a:pPr>
            <a:r>
              <a:rPr sz="900" spc="10" dirty="0">
                <a:latin typeface="Arial" panose="020B0604020202020204" pitchFamily="34" charset="0"/>
                <a:cs typeface="Arial" panose="020B0604020202020204" pitchFamily="34" charset="0"/>
              </a:rPr>
              <a:t>Expansion of Relocation Service</a:t>
            </a:r>
            <a:endParaRPr lang="de-DE" sz="900" spc="10" dirty="0">
              <a:latin typeface="Arial" panose="020B0604020202020204" pitchFamily="34" charset="0"/>
              <a:cs typeface="Arial" panose="020B0604020202020204" pitchFamily="34" charset="0"/>
            </a:endParaRPr>
          </a:p>
        </p:txBody>
      </p:sp>
      <p:sp>
        <p:nvSpPr>
          <p:cNvPr id="160" name="object 160"/>
          <p:cNvSpPr txBox="1"/>
          <p:nvPr/>
        </p:nvSpPr>
        <p:spPr>
          <a:xfrm>
            <a:off x="7029024" y="1980875"/>
            <a:ext cx="944660" cy="191866"/>
          </a:xfrm>
          <a:prstGeom prst="rect">
            <a:avLst/>
          </a:prstGeom>
        </p:spPr>
        <p:txBody>
          <a:bodyPr vert="horz" wrap="square" lIns="0" tIns="52850" rIns="0" bIns="0" rtlCol="0">
            <a:spAutoFit/>
          </a:bodyPr>
          <a:lstStyle/>
          <a:p>
            <a:pPr algn="ctr">
              <a:spcBef>
                <a:spcPts val="416"/>
              </a:spcBef>
            </a:pPr>
            <a:r>
              <a:rPr sz="900" spc="10" dirty="0">
                <a:latin typeface="Arial" panose="020B0604020202020204" pitchFamily="34" charset="0"/>
                <a:cs typeface="Arial" panose="020B0604020202020204" pitchFamily="34" charset="0"/>
              </a:rPr>
              <a:t>60th Anniversary</a:t>
            </a:r>
          </a:p>
        </p:txBody>
      </p:sp>
      <p:sp>
        <p:nvSpPr>
          <p:cNvPr id="165" name="Holder 6">
            <a:extLst>
              <a:ext uri="{FF2B5EF4-FFF2-40B4-BE49-F238E27FC236}">
                <a16:creationId xmlns:a16="http://schemas.microsoft.com/office/drawing/2014/main" id="{CE82E577-EBD4-A81C-1C1A-DAAD8F3F289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8</a:t>
            </a:fld>
            <a:endParaRPr spc="-11" dirty="0">
              <a:latin typeface="Arial" panose="020B0604020202020204" pitchFamily="34" charset="0"/>
              <a:cs typeface="Arial" panose="020B0604020202020204" pitchFamily="34" charset="0"/>
            </a:endParaRPr>
          </a:p>
        </p:txBody>
      </p:sp>
      <p:sp>
        <p:nvSpPr>
          <p:cNvPr id="4" name="Titel 3">
            <a:extLst>
              <a:ext uri="{FF2B5EF4-FFF2-40B4-BE49-F238E27FC236}">
                <a16:creationId xmlns:a16="http://schemas.microsoft.com/office/drawing/2014/main" id="{219C8E2D-70EB-D9C0-A2E2-521B20999D54}"/>
              </a:ext>
            </a:extLst>
          </p:cNvPr>
          <p:cNvSpPr>
            <a:spLocks noGrp="1"/>
          </p:cNvSpPr>
          <p:nvPr>
            <p:ph type="title"/>
          </p:nvPr>
        </p:nvSpPr>
        <p:spPr/>
        <p:txBody>
          <a:bodyPr/>
          <a:lstStyle/>
          <a:p>
            <a:r>
              <a:rPr lang="de-DE" spc="10" dirty="0">
                <a:solidFill>
                  <a:srgbClr val="083566"/>
                </a:solidFill>
                <a:latin typeface="Arial" panose="020B0604020202020204" pitchFamily="34" charset="0"/>
                <a:cs typeface="Arial" panose="020B0604020202020204" pitchFamily="34" charset="0"/>
              </a:rPr>
              <a:t>ABOUT DACHSER &amp; KOLB</a:t>
            </a:r>
          </a:p>
        </p:txBody>
      </p:sp>
      <p:sp>
        <p:nvSpPr>
          <p:cNvPr id="3" name="object 157">
            <a:extLst>
              <a:ext uri="{FF2B5EF4-FFF2-40B4-BE49-F238E27FC236}">
                <a16:creationId xmlns:a16="http://schemas.microsoft.com/office/drawing/2014/main" id="{0D974517-6584-BA27-AA89-9B91580258A0}"/>
              </a:ext>
            </a:extLst>
          </p:cNvPr>
          <p:cNvSpPr txBox="1"/>
          <p:nvPr/>
        </p:nvSpPr>
        <p:spPr>
          <a:xfrm>
            <a:off x="314920" y="2227092"/>
            <a:ext cx="1084438" cy="203038"/>
          </a:xfrm>
          <a:prstGeom prst="rect">
            <a:avLst/>
          </a:prstGeom>
        </p:spPr>
        <p:txBody>
          <a:bodyPr vert="horz" wrap="square" lIns="0" tIns="18194" rIns="0" bIns="0" rtlCol="0">
            <a:spAutoFit/>
          </a:bodyPr>
          <a:lstStyle/>
          <a:p>
            <a:pPr algn="ctr">
              <a:spcBef>
                <a:spcPts val="463"/>
              </a:spcBef>
            </a:pPr>
            <a:r>
              <a:rPr sz="1200" spc="-9" dirty="0">
                <a:solidFill>
                  <a:srgbClr val="083566"/>
                </a:solidFill>
                <a:latin typeface="Arial" panose="020B0604020202020204" pitchFamily="34" charset="0"/>
                <a:cs typeface="Arial" panose="020B0604020202020204" pitchFamily="34" charset="0"/>
              </a:rPr>
              <a:t>1959</a:t>
            </a:r>
            <a:endParaRPr sz="1200" dirty="0">
              <a:solidFill>
                <a:srgbClr val="083566"/>
              </a:solidFill>
              <a:latin typeface="Arial" panose="020B0604020202020204" pitchFamily="34" charset="0"/>
              <a:cs typeface="Arial" panose="020B0604020202020204" pitchFamily="34" charset="0"/>
            </a:endParaRPr>
          </a:p>
        </p:txBody>
      </p:sp>
      <p:sp>
        <p:nvSpPr>
          <p:cNvPr id="5" name="object 157">
            <a:extLst>
              <a:ext uri="{FF2B5EF4-FFF2-40B4-BE49-F238E27FC236}">
                <a16:creationId xmlns:a16="http://schemas.microsoft.com/office/drawing/2014/main" id="{5223FEDB-9D72-CAF0-6CCE-A1E17A3B87E0}"/>
              </a:ext>
            </a:extLst>
          </p:cNvPr>
          <p:cNvSpPr txBox="1"/>
          <p:nvPr/>
        </p:nvSpPr>
        <p:spPr>
          <a:xfrm>
            <a:off x="1987609"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83566"/>
                </a:solidFill>
                <a:latin typeface="Arial" panose="020B0604020202020204" pitchFamily="34" charset="0"/>
                <a:cs typeface="Arial" panose="020B0604020202020204" pitchFamily="34" charset="0"/>
              </a:rPr>
              <a:t>1993</a:t>
            </a:r>
            <a:endParaRPr sz="1200" dirty="0">
              <a:solidFill>
                <a:srgbClr val="083566"/>
              </a:solidFill>
              <a:latin typeface="Arial" panose="020B0604020202020204" pitchFamily="34" charset="0"/>
              <a:cs typeface="Arial" panose="020B0604020202020204" pitchFamily="34" charset="0"/>
            </a:endParaRPr>
          </a:p>
        </p:txBody>
      </p:sp>
      <p:sp>
        <p:nvSpPr>
          <p:cNvPr id="7" name="object 157">
            <a:extLst>
              <a:ext uri="{FF2B5EF4-FFF2-40B4-BE49-F238E27FC236}">
                <a16:creationId xmlns:a16="http://schemas.microsoft.com/office/drawing/2014/main" id="{F6159454-E6FD-72E8-7699-F97DB8031473}"/>
              </a:ext>
            </a:extLst>
          </p:cNvPr>
          <p:cNvSpPr txBox="1"/>
          <p:nvPr/>
        </p:nvSpPr>
        <p:spPr>
          <a:xfrm>
            <a:off x="3630900"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83566"/>
                </a:solidFill>
                <a:latin typeface="Arial" panose="020B0604020202020204" pitchFamily="34" charset="0"/>
                <a:cs typeface="Arial" panose="020B0604020202020204" pitchFamily="34" charset="0"/>
              </a:rPr>
              <a:t>2013</a:t>
            </a:r>
            <a:endParaRPr sz="1200" dirty="0">
              <a:solidFill>
                <a:srgbClr val="083566"/>
              </a:solidFill>
              <a:latin typeface="Arial" panose="020B0604020202020204" pitchFamily="34" charset="0"/>
              <a:cs typeface="Arial" panose="020B0604020202020204" pitchFamily="34" charset="0"/>
            </a:endParaRPr>
          </a:p>
        </p:txBody>
      </p:sp>
      <p:sp>
        <p:nvSpPr>
          <p:cNvPr id="8" name="object 157">
            <a:extLst>
              <a:ext uri="{FF2B5EF4-FFF2-40B4-BE49-F238E27FC236}">
                <a16:creationId xmlns:a16="http://schemas.microsoft.com/office/drawing/2014/main" id="{D534D162-E348-1F6D-B51C-A98B6D037758}"/>
              </a:ext>
            </a:extLst>
          </p:cNvPr>
          <p:cNvSpPr txBox="1"/>
          <p:nvPr/>
        </p:nvSpPr>
        <p:spPr>
          <a:xfrm>
            <a:off x="5287261"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83566"/>
                </a:solidFill>
                <a:latin typeface="Arial" panose="020B0604020202020204" pitchFamily="34" charset="0"/>
                <a:cs typeface="Arial" panose="020B0604020202020204" pitchFamily="34" charset="0"/>
              </a:rPr>
              <a:t>2017</a:t>
            </a:r>
            <a:endParaRPr sz="1200" dirty="0">
              <a:solidFill>
                <a:srgbClr val="083566"/>
              </a:solidFill>
              <a:latin typeface="Arial" panose="020B0604020202020204" pitchFamily="34" charset="0"/>
              <a:cs typeface="Arial" panose="020B0604020202020204" pitchFamily="34" charset="0"/>
            </a:endParaRPr>
          </a:p>
        </p:txBody>
      </p:sp>
      <p:sp>
        <p:nvSpPr>
          <p:cNvPr id="9" name="object 157">
            <a:extLst>
              <a:ext uri="{FF2B5EF4-FFF2-40B4-BE49-F238E27FC236}">
                <a16:creationId xmlns:a16="http://schemas.microsoft.com/office/drawing/2014/main" id="{46E50CA7-39AC-7864-9FAD-3F212548A307}"/>
              </a:ext>
            </a:extLst>
          </p:cNvPr>
          <p:cNvSpPr txBox="1"/>
          <p:nvPr/>
        </p:nvSpPr>
        <p:spPr>
          <a:xfrm>
            <a:off x="6959135"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83566"/>
                </a:solidFill>
                <a:latin typeface="Arial" panose="020B0604020202020204" pitchFamily="34" charset="0"/>
                <a:cs typeface="Arial" panose="020B0604020202020204" pitchFamily="34" charset="0"/>
              </a:rPr>
              <a:t>2019</a:t>
            </a:r>
            <a:endParaRPr sz="1200" dirty="0">
              <a:solidFill>
                <a:srgbClr val="083566"/>
              </a:solidFill>
              <a:latin typeface="Arial" panose="020B0604020202020204" pitchFamily="34" charset="0"/>
              <a:cs typeface="Arial" panose="020B0604020202020204" pitchFamily="34" charset="0"/>
            </a:endParaRPr>
          </a:p>
        </p:txBody>
      </p:sp>
      <p:sp>
        <p:nvSpPr>
          <p:cNvPr id="15" name="object 157">
            <a:extLst>
              <a:ext uri="{FF2B5EF4-FFF2-40B4-BE49-F238E27FC236}">
                <a16:creationId xmlns:a16="http://schemas.microsoft.com/office/drawing/2014/main" id="{307E9690-8148-4D57-F722-6CFE59316258}"/>
              </a:ext>
            </a:extLst>
          </p:cNvPr>
          <p:cNvSpPr txBox="1"/>
          <p:nvPr/>
        </p:nvSpPr>
        <p:spPr>
          <a:xfrm>
            <a:off x="1152639" y="3568721"/>
            <a:ext cx="1084438" cy="510686"/>
          </a:xfrm>
          <a:prstGeom prst="rect">
            <a:avLst/>
          </a:prstGeom>
        </p:spPr>
        <p:txBody>
          <a:bodyPr vert="horz" wrap="square" lIns="0" tIns="18194" rIns="0" bIns="0" rtlCol="0">
            <a:spAutoFit/>
          </a:bodyPr>
          <a:lstStyle/>
          <a:p>
            <a:pPr marR="2310" algn="ctr">
              <a:lnSpc>
                <a:spcPts val="1300"/>
              </a:lnSpc>
            </a:pPr>
            <a:r>
              <a:rPr lang="de-DE" sz="900" spc="10" dirty="0">
                <a:latin typeface="Arial" panose="020B0604020202020204" pitchFamily="34" charset="0"/>
                <a:cs typeface="Arial" panose="020B0604020202020204" pitchFamily="34" charset="0"/>
              </a:rPr>
              <a:t>Opening </a:t>
            </a:r>
            <a:r>
              <a:rPr lang="de-DE" sz="900" spc="10" dirty="0" err="1">
                <a:latin typeface="Arial" panose="020B0604020202020204" pitchFamily="34" charset="0"/>
                <a:cs typeface="Arial" panose="020B0604020202020204" pitchFamily="34" charset="0"/>
              </a:rPr>
              <a:t>of</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a:t>
            </a:r>
            <a:br>
              <a:rPr lang="de-DE" sz="900" spc="10" dirty="0">
                <a:latin typeface="Arial" panose="020B0604020202020204" pitchFamily="34" charset="0"/>
                <a:cs typeface="Arial" panose="020B0604020202020204" pitchFamily="34" charset="0"/>
              </a:rPr>
            </a:br>
            <a:r>
              <a:rPr lang="de-DE" sz="900" spc="10" dirty="0" err="1">
                <a:latin typeface="Arial" panose="020B0604020202020204" pitchFamily="34" charset="0"/>
                <a:cs typeface="Arial" panose="020B0604020202020204" pitchFamily="34" charset="0"/>
              </a:rPr>
              <a:t>first</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branch</a:t>
            </a:r>
            <a:r>
              <a:rPr lang="de-DE" sz="900" spc="10" dirty="0">
                <a:latin typeface="Arial" panose="020B0604020202020204" pitchFamily="34" charset="0"/>
                <a:cs typeface="Arial" panose="020B0604020202020204" pitchFamily="34" charset="0"/>
              </a:rPr>
              <a:t> in Ravensburg</a:t>
            </a:r>
          </a:p>
        </p:txBody>
      </p:sp>
      <p:sp>
        <p:nvSpPr>
          <p:cNvPr id="17" name="object 157">
            <a:extLst>
              <a:ext uri="{FF2B5EF4-FFF2-40B4-BE49-F238E27FC236}">
                <a16:creationId xmlns:a16="http://schemas.microsoft.com/office/drawing/2014/main" id="{86F1767A-BCAD-22D6-2C0C-5AD10212F986}"/>
              </a:ext>
            </a:extLst>
          </p:cNvPr>
          <p:cNvSpPr txBox="1"/>
          <p:nvPr/>
        </p:nvSpPr>
        <p:spPr>
          <a:xfrm>
            <a:off x="2817665" y="3568721"/>
            <a:ext cx="1084438" cy="755176"/>
          </a:xfrm>
          <a:prstGeom prst="rect">
            <a:avLst/>
          </a:prstGeom>
        </p:spPr>
        <p:txBody>
          <a:bodyPr vert="horz" wrap="square" lIns="0" tIns="18194" rIns="0" bIns="0" rtlCol="0">
            <a:spAutoFit/>
          </a:bodyPr>
          <a:lstStyle/>
          <a:p>
            <a:pPr marL="5487" marR="2310" indent="-289" algn="ctr">
              <a:lnSpc>
                <a:spcPct val="108300"/>
              </a:lnSpc>
              <a:spcBef>
                <a:spcPts val="366"/>
              </a:spcBef>
            </a:pPr>
            <a:r>
              <a:rPr lang="de-DE" sz="900" spc="10" dirty="0" err="1">
                <a:latin typeface="Arial" panose="020B0604020202020204" pitchFamily="34" charset="0"/>
                <a:cs typeface="Arial" panose="020B0604020202020204" pitchFamily="34" charset="0"/>
              </a:rPr>
              <a:t>Brandening</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of</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business</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areas</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to</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include</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Furniture</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Logistics</a:t>
            </a:r>
            <a:r>
              <a:rPr lang="de-DE" sz="900" spc="10" dirty="0">
                <a:latin typeface="Arial" panose="020B0604020202020204" pitchFamily="34" charset="0"/>
                <a:cs typeface="Arial" panose="020B0604020202020204" pitchFamily="34" charset="0"/>
              </a:rPr>
              <a:t> and B2C </a:t>
            </a:r>
            <a:r>
              <a:rPr lang="de-DE" sz="900" spc="10" dirty="0" err="1">
                <a:latin typeface="Arial" panose="020B0604020202020204" pitchFamily="34" charset="0"/>
                <a:cs typeface="Arial" panose="020B0604020202020204" pitchFamily="34" charset="0"/>
              </a:rPr>
              <a:t>Logistics</a:t>
            </a:r>
            <a:endParaRPr lang="de-DE" sz="900" spc="10" dirty="0">
              <a:latin typeface="Arial" panose="020B0604020202020204" pitchFamily="34" charset="0"/>
              <a:cs typeface="Arial" panose="020B0604020202020204" pitchFamily="34" charset="0"/>
            </a:endParaRPr>
          </a:p>
        </p:txBody>
      </p:sp>
      <p:sp>
        <p:nvSpPr>
          <p:cNvPr id="18" name="object 157">
            <a:extLst>
              <a:ext uri="{FF2B5EF4-FFF2-40B4-BE49-F238E27FC236}">
                <a16:creationId xmlns:a16="http://schemas.microsoft.com/office/drawing/2014/main" id="{BF1E8349-F271-4ADC-0A5C-5459AFB23132}"/>
              </a:ext>
            </a:extLst>
          </p:cNvPr>
          <p:cNvSpPr txBox="1"/>
          <p:nvPr/>
        </p:nvSpPr>
        <p:spPr>
          <a:xfrm>
            <a:off x="4423864" y="3568721"/>
            <a:ext cx="1184827" cy="605584"/>
          </a:xfrm>
          <a:prstGeom prst="rect">
            <a:avLst/>
          </a:prstGeom>
        </p:spPr>
        <p:txBody>
          <a:bodyPr vert="horz" wrap="square" lIns="0" tIns="18194" rIns="0" bIns="0" rtlCol="0">
            <a:spAutoFit/>
          </a:bodyPr>
          <a:lstStyle/>
          <a:p>
            <a:pPr marL="5487" marR="2310" indent="866" algn="ctr">
              <a:lnSpc>
                <a:spcPct val="108300"/>
              </a:lnSpc>
              <a:spcBef>
                <a:spcPts val="366"/>
              </a:spcBef>
            </a:pPr>
            <a:r>
              <a:rPr lang="de-DE" sz="900" spc="10" dirty="0">
                <a:latin typeface="Arial" panose="020B0604020202020204" pitchFamily="34" charset="0"/>
                <a:cs typeface="Arial" panose="020B0604020202020204" pitchFamily="34" charset="0"/>
              </a:rPr>
              <a:t>Koblenz </a:t>
            </a:r>
            <a:r>
              <a:rPr lang="de-DE" sz="900" spc="10" dirty="0" err="1">
                <a:latin typeface="Arial" panose="020B0604020202020204" pitchFamily="34" charset="0"/>
                <a:cs typeface="Arial" panose="020B0604020202020204" pitchFamily="34" charset="0"/>
              </a:rPr>
              <a:t>becomes</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Headquarters </a:t>
            </a:r>
            <a:r>
              <a:rPr lang="de-DE" sz="900" spc="10" dirty="0" err="1">
                <a:latin typeface="Arial" panose="020B0604020202020204" pitchFamily="34" charset="0"/>
                <a:cs typeface="Arial" panose="020B0604020202020204" pitchFamily="34" charset="0"/>
              </a:rPr>
              <a:t>of</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Air &amp; </a:t>
            </a:r>
            <a:r>
              <a:rPr lang="de-DE" sz="900" spc="10" dirty="0" err="1">
                <a:latin typeface="Arial" panose="020B0604020202020204" pitchFamily="34" charset="0"/>
                <a:cs typeface="Arial" panose="020B0604020202020204" pitchFamily="34" charset="0"/>
              </a:rPr>
              <a:t>Sea</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Relocation</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Logistics</a:t>
            </a:r>
            <a:endParaRPr lang="de-DE" sz="900" spc="10" dirty="0">
              <a:latin typeface="Arial" panose="020B0604020202020204" pitchFamily="34" charset="0"/>
              <a:cs typeface="Arial" panose="020B0604020202020204" pitchFamily="34" charset="0"/>
            </a:endParaRPr>
          </a:p>
        </p:txBody>
      </p:sp>
      <p:sp>
        <p:nvSpPr>
          <p:cNvPr id="20" name="object 157">
            <a:extLst>
              <a:ext uri="{FF2B5EF4-FFF2-40B4-BE49-F238E27FC236}">
                <a16:creationId xmlns:a16="http://schemas.microsoft.com/office/drawing/2014/main" id="{51040618-BCCE-61D6-D241-A1121E514D7E}"/>
              </a:ext>
            </a:extLst>
          </p:cNvPr>
          <p:cNvSpPr txBox="1"/>
          <p:nvPr/>
        </p:nvSpPr>
        <p:spPr>
          <a:xfrm>
            <a:off x="6018043" y="3568721"/>
            <a:ext cx="1323837" cy="455992"/>
          </a:xfrm>
          <a:prstGeom prst="rect">
            <a:avLst/>
          </a:prstGeom>
        </p:spPr>
        <p:txBody>
          <a:bodyPr vert="horz" wrap="square" lIns="0" tIns="18194" rIns="0" bIns="0" rtlCol="0">
            <a:spAutoFit/>
          </a:bodyPr>
          <a:lstStyle/>
          <a:p>
            <a:pPr marL="5776" marR="2310" indent="-289" algn="ctr">
              <a:lnSpc>
                <a:spcPct val="108300"/>
              </a:lnSpc>
              <a:spcBef>
                <a:spcPts val="366"/>
              </a:spcBef>
            </a:pPr>
            <a:r>
              <a:rPr lang="de-DE" sz="900" spc="10" dirty="0">
                <a:latin typeface="Arial" panose="020B0604020202020204" pitchFamily="34" charset="0"/>
                <a:cs typeface="Arial" panose="020B0604020202020204" pitchFamily="34" charset="0"/>
              </a:rPr>
              <a:t>Munich </a:t>
            </a:r>
            <a:r>
              <a:rPr lang="de-DE" sz="900" spc="10" dirty="0" err="1">
                <a:latin typeface="Arial" panose="020B0604020202020204" pitchFamily="34" charset="0"/>
                <a:cs typeface="Arial" panose="020B0604020202020204" pitchFamily="34" charset="0"/>
              </a:rPr>
              <a:t>becomes</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center</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of</a:t>
            </a:r>
            <a:r>
              <a:rPr lang="de-DE" sz="900" spc="10" dirty="0">
                <a:latin typeface="Arial" panose="020B0604020202020204" pitchFamily="34" charset="0"/>
                <a:cs typeface="Arial" panose="020B0604020202020204" pitchFamily="34" charset="0"/>
              </a:rPr>
              <a:t> excellence </a:t>
            </a:r>
            <a:r>
              <a:rPr lang="de-DE" sz="900" spc="10" dirty="0" err="1">
                <a:latin typeface="Arial" panose="020B0604020202020204" pitchFamily="34" charset="0"/>
                <a:cs typeface="Arial" panose="020B0604020202020204" pitchFamily="34" charset="0"/>
              </a:rPr>
              <a:t>for</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business</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moves</a:t>
            </a:r>
            <a:endParaRPr lang="de-DE" sz="900" spc="10" dirty="0">
              <a:latin typeface="Arial" panose="020B0604020202020204" pitchFamily="34" charset="0"/>
              <a:cs typeface="Arial" panose="020B0604020202020204" pitchFamily="34" charset="0"/>
            </a:endParaRPr>
          </a:p>
        </p:txBody>
      </p:sp>
      <p:sp>
        <p:nvSpPr>
          <p:cNvPr id="22" name="object 157">
            <a:extLst>
              <a:ext uri="{FF2B5EF4-FFF2-40B4-BE49-F238E27FC236}">
                <a16:creationId xmlns:a16="http://schemas.microsoft.com/office/drawing/2014/main" id="{0AE5C20D-4582-A36A-50E6-3D87D7E3FBAB}"/>
              </a:ext>
            </a:extLst>
          </p:cNvPr>
          <p:cNvSpPr txBox="1"/>
          <p:nvPr/>
        </p:nvSpPr>
        <p:spPr>
          <a:xfrm>
            <a:off x="7801426" y="3568721"/>
            <a:ext cx="1084438" cy="504723"/>
          </a:xfrm>
          <a:prstGeom prst="rect">
            <a:avLst/>
          </a:prstGeom>
        </p:spPr>
        <p:txBody>
          <a:bodyPr vert="horz" wrap="square" lIns="0" tIns="18194" rIns="0" bIns="0" rtlCol="0">
            <a:spAutoFit/>
          </a:bodyPr>
          <a:lstStyle/>
          <a:p>
            <a:pPr marR="2310" algn="ctr">
              <a:lnSpc>
                <a:spcPts val="1300"/>
              </a:lnSpc>
            </a:pPr>
            <a:r>
              <a:rPr lang="de-DE" sz="900" spc="10" dirty="0" err="1">
                <a:latin typeface="Arial" panose="020B0604020202020204" pitchFamily="34" charset="0"/>
                <a:cs typeface="Arial" panose="020B0604020202020204" pitchFamily="34" charset="0"/>
              </a:rPr>
              <a:t>Relocation</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to</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the</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new</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company</a:t>
            </a:r>
            <a:r>
              <a:rPr lang="de-DE" sz="900" spc="10" dirty="0">
                <a:latin typeface="Arial" panose="020B0604020202020204" pitchFamily="34" charset="0"/>
                <a:cs typeface="Arial" panose="020B0604020202020204" pitchFamily="34" charset="0"/>
              </a:rPr>
              <a:t> </a:t>
            </a:r>
            <a:r>
              <a:rPr lang="de-DE" sz="900" spc="10" dirty="0" err="1">
                <a:latin typeface="Arial" panose="020B0604020202020204" pitchFamily="34" charset="0"/>
                <a:cs typeface="Arial" panose="020B0604020202020204" pitchFamily="34" charset="0"/>
              </a:rPr>
              <a:t>headquarters</a:t>
            </a:r>
            <a:endParaRPr lang="de-DE" sz="900" spc="10" dirty="0">
              <a:latin typeface="Arial" panose="020B0604020202020204" pitchFamily="34" charset="0"/>
              <a:cs typeface="Arial" panose="020B0604020202020204" pitchFamily="34" charset="0"/>
            </a:endParaRPr>
          </a:p>
        </p:txBody>
      </p:sp>
      <p:sp>
        <p:nvSpPr>
          <p:cNvPr id="24" name="object 157">
            <a:extLst>
              <a:ext uri="{FF2B5EF4-FFF2-40B4-BE49-F238E27FC236}">
                <a16:creationId xmlns:a16="http://schemas.microsoft.com/office/drawing/2014/main" id="{F47564A7-0BC8-1B5B-807F-3286A6D6E52E}"/>
              </a:ext>
            </a:extLst>
          </p:cNvPr>
          <p:cNvSpPr txBox="1"/>
          <p:nvPr/>
        </p:nvSpPr>
        <p:spPr>
          <a:xfrm>
            <a:off x="1127047"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83566"/>
                </a:solidFill>
                <a:latin typeface="Arial" panose="020B0604020202020204" pitchFamily="34" charset="0"/>
                <a:cs typeface="Arial" panose="020B0604020202020204" pitchFamily="34" charset="0"/>
              </a:rPr>
              <a:t>1971</a:t>
            </a:r>
            <a:endParaRPr sz="1200" dirty="0">
              <a:solidFill>
                <a:srgbClr val="083566"/>
              </a:solidFill>
              <a:latin typeface="Arial" panose="020B0604020202020204" pitchFamily="34" charset="0"/>
              <a:cs typeface="Arial" panose="020B0604020202020204" pitchFamily="34" charset="0"/>
            </a:endParaRPr>
          </a:p>
        </p:txBody>
      </p:sp>
      <p:sp>
        <p:nvSpPr>
          <p:cNvPr id="25" name="object 157">
            <a:extLst>
              <a:ext uri="{FF2B5EF4-FFF2-40B4-BE49-F238E27FC236}">
                <a16:creationId xmlns:a16="http://schemas.microsoft.com/office/drawing/2014/main" id="{EDE5EAD0-2BBF-FFDB-B8DF-C90775D63D68}"/>
              </a:ext>
            </a:extLst>
          </p:cNvPr>
          <p:cNvSpPr txBox="1"/>
          <p:nvPr/>
        </p:nvSpPr>
        <p:spPr>
          <a:xfrm>
            <a:off x="2805721"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83566"/>
                </a:solidFill>
                <a:latin typeface="Arial" panose="020B0604020202020204" pitchFamily="34" charset="0"/>
                <a:cs typeface="Arial" panose="020B0604020202020204" pitchFamily="34" charset="0"/>
              </a:rPr>
              <a:t>2011</a:t>
            </a:r>
            <a:endParaRPr sz="1200" dirty="0">
              <a:solidFill>
                <a:srgbClr val="083566"/>
              </a:solidFill>
              <a:latin typeface="Arial" panose="020B0604020202020204" pitchFamily="34" charset="0"/>
              <a:cs typeface="Arial" panose="020B0604020202020204" pitchFamily="34" charset="0"/>
            </a:endParaRPr>
          </a:p>
        </p:txBody>
      </p:sp>
      <p:sp>
        <p:nvSpPr>
          <p:cNvPr id="27" name="object 157">
            <a:extLst>
              <a:ext uri="{FF2B5EF4-FFF2-40B4-BE49-F238E27FC236}">
                <a16:creationId xmlns:a16="http://schemas.microsoft.com/office/drawing/2014/main" id="{EE12AA02-C635-E69A-C4EA-F79C3DAAA37E}"/>
              </a:ext>
            </a:extLst>
          </p:cNvPr>
          <p:cNvSpPr txBox="1"/>
          <p:nvPr/>
        </p:nvSpPr>
        <p:spPr>
          <a:xfrm>
            <a:off x="4484395"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83566"/>
                </a:solidFill>
                <a:latin typeface="Arial" panose="020B0604020202020204" pitchFamily="34" charset="0"/>
                <a:cs typeface="Arial" panose="020B0604020202020204" pitchFamily="34" charset="0"/>
              </a:rPr>
              <a:t>2014</a:t>
            </a:r>
            <a:endParaRPr sz="1200" dirty="0">
              <a:solidFill>
                <a:srgbClr val="083566"/>
              </a:solidFill>
              <a:latin typeface="Arial" panose="020B0604020202020204" pitchFamily="34" charset="0"/>
              <a:cs typeface="Arial" panose="020B0604020202020204" pitchFamily="34" charset="0"/>
            </a:endParaRPr>
          </a:p>
        </p:txBody>
      </p:sp>
      <p:sp>
        <p:nvSpPr>
          <p:cNvPr id="28" name="object 157">
            <a:extLst>
              <a:ext uri="{FF2B5EF4-FFF2-40B4-BE49-F238E27FC236}">
                <a16:creationId xmlns:a16="http://schemas.microsoft.com/office/drawing/2014/main" id="{75A4E741-5C19-684A-7B9A-B9605F5F5ADD}"/>
              </a:ext>
            </a:extLst>
          </p:cNvPr>
          <p:cNvSpPr txBox="1"/>
          <p:nvPr/>
        </p:nvSpPr>
        <p:spPr>
          <a:xfrm>
            <a:off x="7789251"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83566"/>
                </a:solidFill>
                <a:latin typeface="Arial" panose="020B0604020202020204" pitchFamily="34" charset="0"/>
                <a:cs typeface="Arial" panose="020B0604020202020204" pitchFamily="34" charset="0"/>
              </a:rPr>
              <a:t>2020</a:t>
            </a:r>
            <a:endParaRPr sz="1200" dirty="0">
              <a:solidFill>
                <a:srgbClr val="083566"/>
              </a:solidFill>
              <a:latin typeface="Arial" panose="020B0604020202020204" pitchFamily="34" charset="0"/>
              <a:cs typeface="Arial" panose="020B0604020202020204" pitchFamily="34" charset="0"/>
            </a:endParaRPr>
          </a:p>
        </p:txBody>
      </p:sp>
      <p:sp>
        <p:nvSpPr>
          <p:cNvPr id="29" name="object 157">
            <a:extLst>
              <a:ext uri="{FF2B5EF4-FFF2-40B4-BE49-F238E27FC236}">
                <a16:creationId xmlns:a16="http://schemas.microsoft.com/office/drawing/2014/main" id="{AC4117D8-CFE5-0C9A-312B-F994F8AE3A6B}"/>
              </a:ext>
            </a:extLst>
          </p:cNvPr>
          <p:cNvSpPr txBox="1"/>
          <p:nvPr/>
        </p:nvSpPr>
        <p:spPr>
          <a:xfrm>
            <a:off x="6144873"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83566"/>
                </a:solidFill>
                <a:latin typeface="Arial" panose="020B0604020202020204" pitchFamily="34" charset="0"/>
                <a:cs typeface="Arial" panose="020B0604020202020204" pitchFamily="34" charset="0"/>
              </a:rPr>
              <a:t>2018</a:t>
            </a:r>
            <a:endParaRPr sz="1200" dirty="0">
              <a:solidFill>
                <a:srgbClr val="083566"/>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object 131"/>
          <p:cNvSpPr txBox="1"/>
          <p:nvPr/>
        </p:nvSpPr>
        <p:spPr>
          <a:xfrm>
            <a:off x="3537596" y="1577513"/>
            <a:ext cx="4786834" cy="2184398"/>
          </a:xfrm>
          <a:prstGeom prst="rect">
            <a:avLst/>
          </a:prstGeom>
        </p:spPr>
        <p:txBody>
          <a:bodyPr vert="horz" wrap="square" lIns="0" tIns="91838" rIns="0" bIns="0" rtlCol="0">
            <a:spAutoFit/>
          </a:bodyPr>
          <a:lstStyle/>
          <a:p>
            <a:pPr marL="216000" indent="-216000">
              <a:lnSpc>
                <a:spcPts val="1600"/>
              </a:lnSpc>
              <a:spcBef>
                <a:spcPts val="723"/>
              </a:spcBef>
              <a:buChar char="•"/>
              <a:tabLst>
                <a:tab pos="234215" algn="l"/>
                <a:tab pos="234504" algn="l"/>
              </a:tabLst>
            </a:pPr>
            <a:r>
              <a:rPr sz="1200" spc="10" dirty="0">
                <a:latin typeface="Arial" panose="020B0604020202020204" pitchFamily="34" charset="0"/>
                <a:cs typeface="Arial" panose="020B0604020202020204" pitchFamily="34" charset="0"/>
              </a:rPr>
              <a:t>DACHSER &amp; KOLB employs over 100 employees at 13 locations.</a:t>
            </a:r>
          </a:p>
          <a:p>
            <a:pPr marL="216000" marR="172124" indent="-216000">
              <a:lnSpc>
                <a:spcPts val="1600"/>
              </a:lnSpc>
              <a:spcBef>
                <a:spcPts val="500"/>
              </a:spcBef>
              <a:buChar char="•"/>
              <a:tabLst>
                <a:tab pos="234215" algn="l"/>
                <a:tab pos="234504" algn="l"/>
              </a:tabLst>
            </a:pPr>
            <a:r>
              <a:rPr sz="1200" spc="10" dirty="0">
                <a:latin typeface="Arial" panose="020B0604020202020204" pitchFamily="34" charset="0"/>
                <a:cs typeface="Arial" panose="020B0604020202020204" pitchFamily="34" charset="0"/>
              </a:rPr>
              <a:t>DACHSER &amp; KOLB cooperates with a large network of qualified partners worldwide.</a:t>
            </a:r>
          </a:p>
          <a:p>
            <a:pPr marL="216000" marR="343670" indent="-216000">
              <a:lnSpc>
                <a:spcPts val="1600"/>
              </a:lnSpc>
              <a:spcBef>
                <a:spcPts val="500"/>
              </a:spcBef>
              <a:buChar char="•"/>
              <a:tabLst>
                <a:tab pos="234215" algn="l"/>
                <a:tab pos="234504" algn="l"/>
              </a:tabLst>
            </a:pPr>
            <a:r>
              <a:rPr sz="1200" spc="10" dirty="0">
                <a:latin typeface="Arial" panose="020B0604020202020204" pitchFamily="34" charset="0"/>
                <a:cs typeface="Arial" panose="020B0604020202020204" pitchFamily="34" charset="0"/>
              </a:rPr>
              <a:t>DACHSER &amp; KOLB carries out more than 4.500 assignments worldwide every year.</a:t>
            </a:r>
          </a:p>
          <a:p>
            <a:pPr marL="216000" marR="2310" indent="-216000">
              <a:lnSpc>
                <a:spcPts val="1600"/>
              </a:lnSpc>
              <a:spcBef>
                <a:spcPts val="500"/>
              </a:spcBef>
              <a:buChar char="•"/>
              <a:tabLst>
                <a:tab pos="234215" algn="l"/>
                <a:tab pos="234504" algn="l"/>
              </a:tabLst>
            </a:pPr>
            <a:r>
              <a:rPr sz="1200" spc="10" dirty="0">
                <a:latin typeface="Arial" panose="020B0604020202020204" pitchFamily="34" charset="0"/>
                <a:cs typeface="Arial" panose="020B0604020202020204" pitchFamily="34" charset="0"/>
              </a:rPr>
              <a:t>DACHSER &amp; KOLB has already carried out Assignments in almost every country.</a:t>
            </a:r>
          </a:p>
          <a:p>
            <a:pPr marL="216000" marR="268293" indent="-216000">
              <a:lnSpc>
                <a:spcPts val="1600"/>
              </a:lnSpc>
              <a:spcBef>
                <a:spcPts val="500"/>
              </a:spcBef>
              <a:buChar char="•"/>
              <a:tabLst>
                <a:tab pos="234215" algn="l"/>
                <a:tab pos="234504" algn="l"/>
              </a:tabLst>
            </a:pPr>
            <a:r>
              <a:rPr sz="1200" spc="10" dirty="0">
                <a:latin typeface="Arial" panose="020B0604020202020204" pitchFamily="34" charset="0"/>
                <a:cs typeface="Arial" panose="020B0604020202020204" pitchFamily="34" charset="0"/>
              </a:rPr>
              <a:t>DACHSER &amp; KOLB offers storage space in its own warehouse each of its customers.</a:t>
            </a:r>
          </a:p>
        </p:txBody>
      </p:sp>
      <p:pic>
        <p:nvPicPr>
          <p:cNvPr id="2" name="object 150">
            <a:extLst>
              <a:ext uri="{FF2B5EF4-FFF2-40B4-BE49-F238E27FC236}">
                <a16:creationId xmlns:a16="http://schemas.microsoft.com/office/drawing/2014/main" id="{49F1F87E-22C9-E0FE-6378-1543E12F94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84537" y="-896701"/>
            <a:ext cx="10738358" cy="7590028"/>
          </a:xfrm>
          <a:prstGeom prst="rect">
            <a:avLst/>
          </a:prstGeom>
        </p:spPr>
      </p:pic>
      <p:sp>
        <p:nvSpPr>
          <p:cNvPr id="142" name="object 153">
            <a:extLst>
              <a:ext uri="{FF2B5EF4-FFF2-40B4-BE49-F238E27FC236}">
                <a16:creationId xmlns:a16="http://schemas.microsoft.com/office/drawing/2014/main" id="{508C0DFF-7952-B6E0-5968-214FE68FDDED}"/>
              </a:ext>
            </a:extLst>
          </p:cNvPr>
          <p:cNvSpPr txBox="1"/>
          <p:nvPr/>
        </p:nvSpPr>
        <p:spPr>
          <a:xfrm>
            <a:off x="1549186" y="1825517"/>
            <a:ext cx="448504" cy="129235"/>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Hamburg</a:t>
            </a:r>
          </a:p>
        </p:txBody>
      </p:sp>
      <p:sp>
        <p:nvSpPr>
          <p:cNvPr id="143" name="object 154">
            <a:extLst>
              <a:ext uri="{FF2B5EF4-FFF2-40B4-BE49-F238E27FC236}">
                <a16:creationId xmlns:a16="http://schemas.microsoft.com/office/drawing/2014/main" id="{12138440-61BB-A4F6-F96D-6D400A741EDB}"/>
              </a:ext>
            </a:extLst>
          </p:cNvPr>
          <p:cNvSpPr txBox="1"/>
          <p:nvPr/>
        </p:nvSpPr>
        <p:spPr>
          <a:xfrm>
            <a:off x="1477157" y="2344757"/>
            <a:ext cx="470453" cy="128594"/>
          </a:xfrm>
          <a:prstGeom prst="rect">
            <a:avLst/>
          </a:prstGeom>
        </p:spPr>
        <p:txBody>
          <a:bodyPr vert="horz" wrap="square" lIns="0" tIns="6065" rIns="0" bIns="0" rtlCol="0">
            <a:spAutoFit/>
          </a:bodyPr>
          <a:lstStyle>
            <a:defPPr>
              <a:defRPr kern="0"/>
            </a:defPPr>
            <a:lvl1pPr marL="5776">
              <a:spcBef>
                <a:spcPts val="48"/>
              </a:spcBef>
              <a:defRPr sz="800" spc="20">
                <a:latin typeface="HelveticaNeueLT W1G 45 Lt" panose="020B0403020202020204" pitchFamily="34" charset="0"/>
                <a:cs typeface="HelveticaNeueLTW1G-Roman"/>
              </a:defRPr>
            </a:lvl1pPr>
          </a:lstStyle>
          <a:p>
            <a:r>
              <a:rPr dirty="0">
                <a:latin typeface="Arial" panose="020B0604020202020204" pitchFamily="34" charset="0"/>
                <a:cs typeface="Arial" panose="020B0604020202020204" pitchFamily="34" charset="0"/>
              </a:rPr>
              <a:t>Hannover</a:t>
            </a:r>
          </a:p>
        </p:txBody>
      </p:sp>
      <p:sp>
        <p:nvSpPr>
          <p:cNvPr id="145" name="object 156">
            <a:extLst>
              <a:ext uri="{FF2B5EF4-FFF2-40B4-BE49-F238E27FC236}">
                <a16:creationId xmlns:a16="http://schemas.microsoft.com/office/drawing/2014/main" id="{50B3670F-BE9F-A52A-95A0-F66B1E311DCF}"/>
              </a:ext>
            </a:extLst>
          </p:cNvPr>
          <p:cNvSpPr txBox="1"/>
          <p:nvPr/>
        </p:nvSpPr>
        <p:spPr>
          <a:xfrm>
            <a:off x="1836693" y="3575044"/>
            <a:ext cx="454858" cy="128594"/>
          </a:xfrm>
          <a:prstGeom prst="rect">
            <a:avLst/>
          </a:prstGeom>
        </p:spPr>
        <p:txBody>
          <a:bodyPr vert="horz" wrap="square" lIns="0" tIns="6065" rIns="0" bIns="0" rtlCol="0">
            <a:spAutoFit/>
          </a:bodyPr>
          <a:lstStyle/>
          <a:p>
            <a:pPr marL="5776">
              <a:spcBef>
                <a:spcPts val="48"/>
              </a:spcBef>
            </a:pPr>
            <a:r>
              <a:rPr sz="796" spc="20" dirty="0">
                <a:latin typeface="Arial" panose="020B0604020202020204" pitchFamily="34" charset="0"/>
                <a:cs typeface="Arial" panose="020B0604020202020204" pitchFamily="34" charset="0"/>
              </a:rPr>
              <a:t>Nürnberg</a:t>
            </a:r>
          </a:p>
        </p:txBody>
      </p:sp>
      <p:sp>
        <p:nvSpPr>
          <p:cNvPr id="148" name="object 157">
            <a:extLst>
              <a:ext uri="{FF2B5EF4-FFF2-40B4-BE49-F238E27FC236}">
                <a16:creationId xmlns:a16="http://schemas.microsoft.com/office/drawing/2014/main" id="{CFAC24F3-8B22-9B5C-65FC-A038F2220372}"/>
              </a:ext>
            </a:extLst>
          </p:cNvPr>
          <p:cNvSpPr txBox="1"/>
          <p:nvPr/>
        </p:nvSpPr>
        <p:spPr>
          <a:xfrm>
            <a:off x="688391" y="2769719"/>
            <a:ext cx="1075147" cy="678103"/>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Düsseldorf</a:t>
            </a:r>
          </a:p>
          <a:p>
            <a:pPr marL="41587">
              <a:spcBef>
                <a:spcPts val="587"/>
              </a:spcBef>
            </a:pPr>
            <a:r>
              <a:rPr sz="800" spc="20" dirty="0">
                <a:latin typeface="Arial" panose="020B0604020202020204" pitchFamily="34" charset="0"/>
                <a:cs typeface="Arial" panose="020B0604020202020204" pitchFamily="34" charset="0"/>
              </a:rPr>
              <a:t>Cologne</a:t>
            </a:r>
          </a:p>
          <a:p>
            <a:pPr marL="212555">
              <a:spcBef>
                <a:spcPts val="621"/>
              </a:spcBef>
            </a:pPr>
            <a:r>
              <a:rPr sz="800" b="1" spc="20" dirty="0">
                <a:latin typeface="Arial" panose="020B0604020202020204" pitchFamily="34" charset="0"/>
                <a:cs typeface="Arial" panose="020B0604020202020204" pitchFamily="34" charset="0"/>
              </a:rPr>
              <a:t>Koblenz</a:t>
            </a:r>
          </a:p>
          <a:p>
            <a:pPr marL="524746">
              <a:spcBef>
                <a:spcPts val="164"/>
              </a:spcBef>
            </a:pPr>
            <a:r>
              <a:rPr sz="800" b="1" spc="20" dirty="0">
                <a:latin typeface="Arial" panose="020B0604020202020204" pitchFamily="34" charset="0"/>
                <a:cs typeface="Arial" panose="020B0604020202020204" pitchFamily="34" charset="0"/>
              </a:rPr>
              <a:t>Frankfurt</a:t>
            </a:r>
          </a:p>
        </p:txBody>
      </p:sp>
      <p:sp>
        <p:nvSpPr>
          <p:cNvPr id="149" name="object 158">
            <a:extLst>
              <a:ext uri="{FF2B5EF4-FFF2-40B4-BE49-F238E27FC236}">
                <a16:creationId xmlns:a16="http://schemas.microsoft.com/office/drawing/2014/main" id="{E2D1E6A9-4974-02C2-1E34-93F576CCEE00}"/>
              </a:ext>
            </a:extLst>
          </p:cNvPr>
          <p:cNvSpPr txBox="1"/>
          <p:nvPr/>
        </p:nvSpPr>
        <p:spPr>
          <a:xfrm>
            <a:off x="1129303" y="3764921"/>
            <a:ext cx="465543" cy="128594"/>
          </a:xfrm>
          <a:prstGeom prst="rect">
            <a:avLst/>
          </a:prstGeom>
        </p:spPr>
        <p:txBody>
          <a:bodyPr vert="horz" wrap="square" lIns="0" tIns="6065" rIns="0" bIns="0" rtlCol="0">
            <a:spAutoFit/>
          </a:bodyPr>
          <a:lstStyle/>
          <a:p>
            <a:pPr marL="5776">
              <a:spcBef>
                <a:spcPts val="48"/>
              </a:spcBef>
            </a:pPr>
            <a:r>
              <a:rPr sz="796" spc="20" dirty="0">
                <a:latin typeface="Arial" panose="020B0604020202020204" pitchFamily="34" charset="0"/>
                <a:cs typeface="Arial" panose="020B0604020202020204" pitchFamily="34" charset="0"/>
              </a:rPr>
              <a:t>Karlsruhe</a:t>
            </a:r>
          </a:p>
        </p:txBody>
      </p:sp>
      <p:sp>
        <p:nvSpPr>
          <p:cNvPr id="150" name="object 159">
            <a:extLst>
              <a:ext uri="{FF2B5EF4-FFF2-40B4-BE49-F238E27FC236}">
                <a16:creationId xmlns:a16="http://schemas.microsoft.com/office/drawing/2014/main" id="{BEEC1D7F-D0FE-7233-0C19-25C5F4FB344A}"/>
              </a:ext>
            </a:extLst>
          </p:cNvPr>
          <p:cNvSpPr txBox="1"/>
          <p:nvPr/>
        </p:nvSpPr>
        <p:spPr>
          <a:xfrm>
            <a:off x="1584642" y="4010572"/>
            <a:ext cx="773113" cy="344935"/>
          </a:xfrm>
          <a:prstGeom prst="rect">
            <a:avLst/>
          </a:prstGeom>
        </p:spPr>
        <p:txBody>
          <a:bodyPr vert="horz" wrap="square" lIns="0" tIns="6065" rIns="0" bIns="0" rtlCol="0">
            <a:spAutoFit/>
          </a:bodyPr>
          <a:lstStyle/>
          <a:p>
            <a:pPr marL="218042">
              <a:spcBef>
                <a:spcPts val="48"/>
              </a:spcBef>
            </a:pPr>
            <a:r>
              <a:rPr sz="796" spc="20" dirty="0">
                <a:latin typeface="Arial" panose="020B0604020202020204" pitchFamily="34" charset="0"/>
                <a:cs typeface="Arial" panose="020B0604020202020204" pitchFamily="34" charset="0"/>
              </a:rPr>
              <a:t>Augsburg</a:t>
            </a:r>
          </a:p>
          <a:p>
            <a:pPr marL="5776" marR="2310" indent="388722">
              <a:lnSpc>
                <a:spcPct val="75700"/>
              </a:lnSpc>
              <a:spcBef>
                <a:spcPts val="248"/>
              </a:spcBef>
            </a:pPr>
            <a:r>
              <a:rPr sz="796" b="1" spc="20" dirty="0">
                <a:latin typeface="Arial" panose="020B0604020202020204" pitchFamily="34" charset="0"/>
                <a:cs typeface="Arial" panose="020B0604020202020204" pitchFamily="34" charset="0"/>
              </a:rPr>
              <a:t>Munich Kempten</a:t>
            </a:r>
          </a:p>
        </p:txBody>
      </p:sp>
      <p:sp>
        <p:nvSpPr>
          <p:cNvPr id="151" name="object 160">
            <a:extLst>
              <a:ext uri="{FF2B5EF4-FFF2-40B4-BE49-F238E27FC236}">
                <a16:creationId xmlns:a16="http://schemas.microsoft.com/office/drawing/2014/main" id="{559C2D24-63DF-0B53-A08B-6496E4D389A1}"/>
              </a:ext>
            </a:extLst>
          </p:cNvPr>
          <p:cNvSpPr txBox="1"/>
          <p:nvPr/>
        </p:nvSpPr>
        <p:spPr>
          <a:xfrm>
            <a:off x="726386" y="4010400"/>
            <a:ext cx="673478" cy="353655"/>
          </a:xfrm>
          <a:prstGeom prst="rect">
            <a:avLst/>
          </a:prstGeom>
        </p:spPr>
        <p:txBody>
          <a:bodyPr vert="horz" wrap="square" lIns="0" tIns="6065" rIns="0" bIns="0" rtlCol="0">
            <a:spAutoFit/>
          </a:bodyPr>
          <a:lstStyle/>
          <a:p>
            <a:pPr marR="2310" algn="r">
              <a:spcBef>
                <a:spcPts val="48"/>
              </a:spcBef>
            </a:pPr>
            <a:r>
              <a:rPr sz="796" spc="20" dirty="0">
                <a:latin typeface="Arial" panose="020B0604020202020204" pitchFamily="34" charset="0"/>
                <a:cs typeface="Arial" panose="020B0604020202020204" pitchFamily="34" charset="0"/>
              </a:rPr>
              <a:t>Ulm</a:t>
            </a:r>
          </a:p>
          <a:p>
            <a:pPr marL="5776">
              <a:spcBef>
                <a:spcPts val="821"/>
              </a:spcBef>
            </a:pPr>
            <a:r>
              <a:rPr sz="796" spc="20" dirty="0">
                <a:latin typeface="Arial" panose="020B0604020202020204" pitchFamily="34" charset="0"/>
                <a:cs typeface="Arial" panose="020B0604020202020204" pitchFamily="34" charset="0"/>
              </a:rPr>
              <a:t>Ravensburg</a:t>
            </a:r>
          </a:p>
        </p:txBody>
      </p:sp>
      <p:sp>
        <p:nvSpPr>
          <p:cNvPr id="5" name="Titel 1">
            <a:extLst>
              <a:ext uri="{FF2B5EF4-FFF2-40B4-BE49-F238E27FC236}">
                <a16:creationId xmlns:a16="http://schemas.microsoft.com/office/drawing/2014/main" id="{D37AC899-B1C7-5674-C3EF-06B5FAE75980}"/>
              </a:ext>
            </a:extLst>
          </p:cNvPr>
          <p:cNvSpPr>
            <a:spLocks noGrp="1"/>
          </p:cNvSpPr>
          <p:nvPr>
            <p:ph type="title"/>
          </p:nvPr>
        </p:nvSpPr>
        <p:spPr>
          <a:xfrm>
            <a:off x="337123" y="230757"/>
            <a:ext cx="6837494" cy="377459"/>
          </a:xfrm>
        </p:spPr>
        <p:txBody>
          <a:bodyPr/>
          <a:lstStyle/>
          <a:p>
            <a:r>
              <a:rPr lang="de-DE" spc="10" dirty="0">
                <a:solidFill>
                  <a:srgbClr val="083566"/>
                </a:solidFill>
              </a:rPr>
              <a:t>ABOUT DACHSER &amp; KOLB</a:t>
            </a:r>
          </a:p>
        </p:txBody>
      </p:sp>
      <p:sp>
        <p:nvSpPr>
          <p:cNvPr id="147" name="Holder 6">
            <a:extLst>
              <a:ext uri="{FF2B5EF4-FFF2-40B4-BE49-F238E27FC236}">
                <a16:creationId xmlns:a16="http://schemas.microsoft.com/office/drawing/2014/main" id="{D312625B-78A2-EC5E-B23B-CE730138F87C}"/>
              </a:ext>
            </a:extLst>
          </p:cNvPr>
          <p:cNvSpPr>
            <a:spLocks noGrp="1"/>
          </p:cNvSpPr>
          <p:nvPr>
            <p:ph type="sldNum" sz="quarter" idx="7"/>
          </p:nvPr>
        </p:nvSpPr>
        <p:spPr>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latin typeface="Arial" panose="020B0604020202020204" pitchFamily="34" charset="0"/>
                <a:cs typeface="Arial" panose="020B0604020202020204" pitchFamily="34" charset="0"/>
              </a:rPr>
              <a:pPr marL="17328" algn="r">
                <a:spcBef>
                  <a:spcPts val="36"/>
                </a:spcBef>
              </a:pPr>
              <a:t>9</a:t>
            </a:fld>
            <a:endParaRPr spc="-11" dirty="0">
              <a:latin typeface="Arial" panose="020B0604020202020204" pitchFamily="34" charset="0"/>
              <a:cs typeface="Arial" panose="020B0604020202020204" pitchFamily="34" charset="0"/>
            </a:endParaRPr>
          </a:p>
        </p:txBody>
      </p:sp>
      <p:sp>
        <p:nvSpPr>
          <p:cNvPr id="6" name="object 155">
            <a:extLst>
              <a:ext uri="{FF2B5EF4-FFF2-40B4-BE49-F238E27FC236}">
                <a16:creationId xmlns:a16="http://schemas.microsoft.com/office/drawing/2014/main" id="{071B7E52-A051-9528-307F-C0C9428BD0EB}"/>
              </a:ext>
            </a:extLst>
          </p:cNvPr>
          <p:cNvSpPr txBox="1"/>
          <p:nvPr/>
        </p:nvSpPr>
        <p:spPr>
          <a:xfrm>
            <a:off x="2173269" y="2790000"/>
            <a:ext cx="351179" cy="128594"/>
          </a:xfrm>
          <a:prstGeom prst="rect">
            <a:avLst/>
          </a:prstGeom>
        </p:spPr>
        <p:txBody>
          <a:bodyPr vert="horz" wrap="square" lIns="0" tIns="6065" rIns="0" bIns="0" rtlCol="0">
            <a:spAutoFit/>
          </a:bodyPr>
          <a:lstStyle/>
          <a:p>
            <a:pPr marL="5776">
              <a:spcBef>
                <a:spcPts val="48"/>
              </a:spcBef>
            </a:pPr>
            <a:r>
              <a:rPr sz="800" spc="20" dirty="0">
                <a:latin typeface="Arial" panose="020B0604020202020204" pitchFamily="34" charset="0"/>
                <a:cs typeface="Arial" panose="020B0604020202020204" pitchFamily="34" charset="0"/>
              </a:rPr>
              <a:t>Leipzig</a:t>
            </a:r>
          </a:p>
        </p:txBody>
      </p:sp>
    </p:spTree>
  </p:cSld>
  <p:clrMapOvr>
    <a:masterClrMapping/>
  </p:clrMapOvr>
</p:sld>
</file>

<file path=ppt/theme/theme1.xml><?xml version="1.0" encoding="utf-8"?>
<a:theme xmlns:a="http://schemas.openxmlformats.org/drawingml/2006/main" name="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58A2"/>
      </a:hlink>
      <a:folHlink>
        <a:srgbClr val="800080"/>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2707</Words>
  <Application>Microsoft Macintosh PowerPoint</Application>
  <PresentationFormat>Bildschirmpräsentation (16:9)</PresentationFormat>
  <Paragraphs>605</Paragraphs>
  <Slides>36</Slides>
  <Notes>8</Notes>
  <HiddenSlides>0</HiddenSlides>
  <MMClips>0</MMClips>
  <ScaleCrop>false</ScaleCrop>
  <HeadingPairs>
    <vt:vector size="6" baseType="variant">
      <vt:variant>
        <vt:lpstr>Verwendete Schriftarten</vt:lpstr>
      </vt:variant>
      <vt:variant>
        <vt:i4>3</vt:i4>
      </vt:variant>
      <vt:variant>
        <vt:lpstr>Design</vt:lpstr>
      </vt:variant>
      <vt:variant>
        <vt:i4>5</vt:i4>
      </vt:variant>
      <vt:variant>
        <vt:lpstr>Folientitel</vt:lpstr>
      </vt:variant>
      <vt:variant>
        <vt:i4>36</vt:i4>
      </vt:variant>
    </vt:vector>
  </HeadingPairs>
  <TitlesOfParts>
    <vt:vector size="44" baseType="lpstr">
      <vt:lpstr>Arial</vt:lpstr>
      <vt:lpstr>HelveticaNeueLT W1G 45 Lt</vt:lpstr>
      <vt:lpstr>Rockwell</vt:lpstr>
      <vt:lpstr>Titel D&amp;K</vt:lpstr>
      <vt:lpstr>2_Titel D&amp;K</vt:lpstr>
      <vt:lpstr>1_Titel D&amp;K</vt:lpstr>
      <vt:lpstr>Office Theme</vt:lpstr>
      <vt:lpstr>1_Benutzerdefiniertes Design</vt:lpstr>
      <vt:lpstr>TYPOGRAFIE</vt:lpstr>
      <vt:lpstr>Fliesstext (Beispiele)</vt:lpstr>
      <vt:lpstr>Überschriften (Beispiele)</vt:lpstr>
      <vt:lpstr>PowerPoint-Präsentation</vt:lpstr>
      <vt:lpstr>PowerPoint-Präsentation</vt:lpstr>
      <vt:lpstr>PowerPoint-Präsentation</vt:lpstr>
      <vt:lpstr>PowerPoint-Präsentation</vt:lpstr>
      <vt:lpstr>ABOUT DACHSER &amp; KOLB</vt:lpstr>
      <vt:lpstr>ABOUT DACHSER &amp; KOLB</vt:lpstr>
      <vt:lpstr>ABOUT DACHSER &amp; KOLB</vt:lpstr>
      <vt:lpstr>BUSINESS AREAS</vt:lpstr>
      <vt:lpstr>PRIVATE &amp; EMPLOYEE MOVES</vt:lpstr>
      <vt:lpstr>OFFICE &amp; CORPORATE MOVES</vt:lpstr>
      <vt:lpstr>UNSERE VISION</vt:lpstr>
      <vt:lpstr>UNSERE VISION</vt:lpstr>
      <vt:lpstr>STORAGE</vt:lpstr>
      <vt:lpstr>MÖBELLOGISTIK</vt:lpstr>
      <vt:lpstr>IHRE VORTEILE</vt:lpstr>
      <vt:lpstr>REFERENZEN</vt:lpstr>
      <vt:lpstr>PRIVAT- UND MITARBEITERUMZUG</vt:lpstr>
      <vt:lpstr>PRIVAT- UND MITARBEITERUMZUG</vt:lpstr>
      <vt:lpstr>AUFBAU, STRUKTUR &amp; NETZWERK</vt:lpstr>
      <vt:lpstr>IHR KONTAKT ZU UNS</vt:lpstr>
      <vt:lpstr>RELOCATION SERVICE</vt:lpstr>
      <vt:lpstr>RELOCATION SERVICE</vt:lpstr>
      <vt:lpstr>RELOCATION SERVICE</vt:lpstr>
      <vt:lpstr>RELOCATION SERVICE</vt:lpstr>
      <vt:lpstr>UMGANG MIT SCHWANKUNGEN IM GESCHÄFT</vt:lpstr>
      <vt:lpstr>BUSINESS AREAS</vt:lpstr>
      <vt:lpstr>HILFSMITTEL</vt:lpstr>
      <vt:lpstr>HILFSMITTEL</vt:lpstr>
      <vt:lpstr>HAUSHALTSUMZUG</vt:lpstr>
      <vt:lpstr>HAUSHALTSUMZUG</vt:lpstr>
      <vt:lpstr>ENDKUNDENBELIEFERUNG</vt:lpstr>
      <vt:lpstr>KLEINTRANSPORTE</vt:lpstr>
      <vt:lpstr>SPEDITION AIR &amp; 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AREAS   52,5</dc:title>
  <cp:lastModifiedBy>Daniel Sieber</cp:lastModifiedBy>
  <cp:revision>37</cp:revision>
  <dcterms:created xsi:type="dcterms:W3CDTF">2023-02-06T14:05:58Z</dcterms:created>
  <dcterms:modified xsi:type="dcterms:W3CDTF">2023-07-05T09:21:59Z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2023-02-06T00:00:00Z</vt:filetime>
  </property>
  <property fmtid="{D5CDD505-2E9C-101B-9397-08002B2CF9AE}" pid="3" name="Creator">
    <vt:lpwstr>Adobe InDesign 18.0 (Macintosh)</vt:lpwstr>
  </property>
  <property fmtid="{D5CDD505-2E9C-101B-9397-08002B2CF9AE}" pid="4" name="LastSaved">
    <vt:filetime>2023-02-06T00:00:00Z</vt:filetime>
  </property>
  <property fmtid="{D5CDD505-2E9C-101B-9397-08002B2CF9AE}" pid="5" name="Producer">
    <vt:lpwstr>Adobe PDF Library 17.0</vt:lpwstr>
  </property>
</Properties>
</file>